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14" r:id="rId1"/>
  </p:sldMasterIdLst>
  <p:notesMasterIdLst>
    <p:notesMasterId r:id="rId63"/>
  </p:notesMasterIdLst>
  <p:handoutMasterIdLst>
    <p:handoutMasterId r:id="rId64"/>
  </p:handoutMasterIdLst>
  <p:sldIdLst>
    <p:sldId id="700" r:id="rId2"/>
    <p:sldId id="809" r:id="rId3"/>
    <p:sldId id="257" r:id="rId4"/>
    <p:sldId id="1001" r:id="rId5"/>
    <p:sldId id="1002" r:id="rId6"/>
    <p:sldId id="1112" r:id="rId7"/>
    <p:sldId id="1003" r:id="rId8"/>
    <p:sldId id="1026" r:id="rId9"/>
    <p:sldId id="1027" r:id="rId10"/>
    <p:sldId id="1034" r:id="rId11"/>
    <p:sldId id="1008" r:id="rId12"/>
    <p:sldId id="1036" r:id="rId13"/>
    <p:sldId id="1009" r:id="rId14"/>
    <p:sldId id="1047" r:id="rId15"/>
    <p:sldId id="1048" r:id="rId16"/>
    <p:sldId id="1038" r:id="rId17"/>
    <p:sldId id="1030" r:id="rId18"/>
    <p:sldId id="1111" r:id="rId19"/>
    <p:sldId id="1032" r:id="rId20"/>
    <p:sldId id="1033" r:id="rId21"/>
    <p:sldId id="1040" r:id="rId22"/>
    <p:sldId id="1042" r:id="rId23"/>
    <p:sldId id="1043" r:id="rId24"/>
    <p:sldId id="1044" r:id="rId25"/>
    <p:sldId id="1045" r:id="rId26"/>
    <p:sldId id="1049" r:id="rId27"/>
    <p:sldId id="1046" r:id="rId28"/>
    <p:sldId id="1050" r:id="rId29"/>
    <p:sldId id="1051" r:id="rId30"/>
    <p:sldId id="1052" r:id="rId31"/>
    <p:sldId id="1053" r:id="rId32"/>
    <p:sldId id="1054" r:id="rId33"/>
    <p:sldId id="1055" r:id="rId34"/>
    <p:sldId id="1056" r:id="rId35"/>
    <p:sldId id="1079" r:id="rId36"/>
    <p:sldId id="1083" r:id="rId37"/>
    <p:sldId id="1086" r:id="rId38"/>
    <p:sldId id="1085" r:id="rId39"/>
    <p:sldId id="1087" r:id="rId40"/>
    <p:sldId id="1088" r:id="rId41"/>
    <p:sldId id="1089" r:id="rId42"/>
    <p:sldId id="1081" r:id="rId43"/>
    <p:sldId id="1090" r:id="rId44"/>
    <p:sldId id="1091" r:id="rId45"/>
    <p:sldId id="1092" r:id="rId46"/>
    <p:sldId id="1093" r:id="rId47"/>
    <p:sldId id="1095" r:id="rId48"/>
    <p:sldId id="1096" r:id="rId49"/>
    <p:sldId id="1097" r:id="rId50"/>
    <p:sldId id="1099" r:id="rId51"/>
    <p:sldId id="1098" r:id="rId52"/>
    <p:sldId id="1100" r:id="rId53"/>
    <p:sldId id="1103" r:id="rId54"/>
    <p:sldId id="1104" r:id="rId55"/>
    <p:sldId id="1105" r:id="rId56"/>
    <p:sldId id="1106" r:id="rId57"/>
    <p:sldId id="1107" r:id="rId58"/>
    <p:sldId id="1108" r:id="rId59"/>
    <p:sldId id="1109" r:id="rId60"/>
    <p:sldId id="999" r:id="rId61"/>
    <p:sldId id="454" r:id="rId62"/>
  </p:sldIdLst>
  <p:sldSz cx="9144000" cy="5143500" type="screen16x9"/>
  <p:notesSz cx="7010400" cy="9223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61" userDrawn="1">
          <p15:clr>
            <a:srgbClr val="A4A3A4"/>
          </p15:clr>
        </p15:guide>
        <p15:guide id="2" pos="2168" userDrawn="1">
          <p15:clr>
            <a:srgbClr val="A4A3A4"/>
          </p15:clr>
        </p15:guide>
        <p15:guide id="3" orient="horz" pos="2890" userDrawn="1">
          <p15:clr>
            <a:srgbClr val="A4A3A4"/>
          </p15:clr>
        </p15:guide>
        <p15:guide id="4" pos="2216" userDrawn="1">
          <p15:clr>
            <a:srgbClr val="A4A3A4"/>
          </p15:clr>
        </p15:guide>
        <p15:guide id="5" orient="horz" pos="2876" userDrawn="1">
          <p15:clr>
            <a:srgbClr val="A4A3A4"/>
          </p15:clr>
        </p15:guide>
        <p15:guide id="6" orient="horz" pos="2905" userDrawn="1">
          <p15:clr>
            <a:srgbClr val="A4A3A4"/>
          </p15:clr>
        </p15:guide>
        <p15:guide id="7" pos="2160" userDrawn="1">
          <p15:clr>
            <a:srgbClr val="A4A3A4"/>
          </p15:clr>
        </p15:guide>
        <p15:guide id="8"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80"/>
    <a:srgbClr val="00AEEF"/>
    <a:srgbClr val="00A8A8"/>
    <a:srgbClr val="3F3E40"/>
    <a:srgbClr val="F37021"/>
    <a:srgbClr val="000000"/>
    <a:srgbClr val="BFBFBF"/>
    <a:srgbClr val="A3258E"/>
    <a:srgbClr val="514A40"/>
    <a:srgbClr val="FEEE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05D7CA-1B70-4B40-B06A-B7AE2B3EBFA8}" v="454" dt="2021-07-27T13:55:36.4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94" d="100"/>
          <a:sy n="94" d="100"/>
        </p:scale>
        <p:origin x="504" y="60"/>
      </p:cViewPr>
      <p:guideLst/>
    </p:cSldViewPr>
  </p:slideViewPr>
  <p:outlineViewPr>
    <p:cViewPr>
      <p:scale>
        <a:sx n="33" d="100"/>
        <a:sy n="33" d="100"/>
      </p:scale>
      <p:origin x="0" y="-82"/>
    </p:cViewPr>
  </p:outlineViewPr>
  <p:notesTextViewPr>
    <p:cViewPr>
      <p:scale>
        <a:sx n="3" d="2"/>
        <a:sy n="3" d="2"/>
      </p:scale>
      <p:origin x="0" y="0"/>
    </p:cViewPr>
  </p:notesTextViewPr>
  <p:sorterViewPr>
    <p:cViewPr>
      <p:scale>
        <a:sx n="110" d="100"/>
        <a:sy n="110" d="100"/>
      </p:scale>
      <p:origin x="0" y="0"/>
    </p:cViewPr>
  </p:sorterViewPr>
  <p:notesViewPr>
    <p:cSldViewPr snapToGrid="0">
      <p:cViewPr varScale="1">
        <p:scale>
          <a:sx n="86" d="100"/>
          <a:sy n="86" d="100"/>
        </p:scale>
        <p:origin x="3822" y="102"/>
      </p:cViewPr>
      <p:guideLst>
        <p:guide orient="horz" pos="2861"/>
        <p:guide pos="2168"/>
        <p:guide orient="horz" pos="2890"/>
        <p:guide pos="2216"/>
        <p:guide orient="horz" pos="2876"/>
        <p:guide orient="horz" pos="2905"/>
        <p:guide pos="2160"/>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150D-4EAB-8369-523B86349789}"/>
              </c:ext>
            </c:extLst>
          </c:dPt>
          <c:dPt>
            <c:idx val="1"/>
            <c:bubble3D val="0"/>
            <c:spPr>
              <a:solidFill>
                <a:schemeClr val="accent2"/>
              </a:solidFill>
              <a:ln w="19050">
                <a:noFill/>
              </a:ln>
              <a:effectLst/>
            </c:spPr>
            <c:extLst>
              <c:ext xmlns:c16="http://schemas.microsoft.com/office/drawing/2014/chart" uri="{C3380CC4-5D6E-409C-BE32-E72D297353CC}">
                <c16:uniqueId val="{00000003-150D-4EAB-8369-523B86349789}"/>
              </c:ext>
            </c:extLst>
          </c:dPt>
          <c:dPt>
            <c:idx val="2"/>
            <c:bubble3D val="0"/>
            <c:spPr>
              <a:solidFill>
                <a:schemeClr val="tx2"/>
              </a:solidFill>
              <a:ln w="19050">
                <a:noFill/>
              </a:ln>
              <a:effectLst/>
            </c:spPr>
            <c:extLst>
              <c:ext xmlns:c16="http://schemas.microsoft.com/office/drawing/2014/chart" uri="{C3380CC4-5D6E-409C-BE32-E72D297353CC}">
                <c16:uniqueId val="{00000005-150D-4EAB-8369-523B86349789}"/>
              </c:ext>
            </c:extLst>
          </c:dPt>
          <c:cat>
            <c:strRef>
              <c:f>Sheet1!$A$2:$A$4</c:f>
              <c:strCache>
                <c:ptCount val="3"/>
                <c:pt idx="0">
                  <c:v>1st Qtr</c:v>
                </c:pt>
                <c:pt idx="1">
                  <c:v>2nd Qtr</c:v>
                </c:pt>
                <c:pt idx="2">
                  <c:v>3rd Qtr</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6-150D-4EAB-8369-523B8634978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9E4D-409B-A76F-4FA056AD4DFD}"/>
              </c:ext>
            </c:extLst>
          </c:dPt>
          <c:dPt>
            <c:idx val="1"/>
            <c:bubble3D val="0"/>
            <c:spPr>
              <a:solidFill>
                <a:schemeClr val="accent5"/>
              </a:solidFill>
              <a:ln w="19050">
                <a:noFill/>
              </a:ln>
              <a:effectLst/>
            </c:spPr>
            <c:extLst>
              <c:ext xmlns:c16="http://schemas.microsoft.com/office/drawing/2014/chart" uri="{C3380CC4-5D6E-409C-BE32-E72D297353CC}">
                <c16:uniqueId val="{00000003-9E4D-409B-A76F-4FA056AD4DFD}"/>
              </c:ext>
            </c:extLst>
          </c:dPt>
          <c:dPt>
            <c:idx val="2"/>
            <c:bubble3D val="0"/>
            <c:spPr>
              <a:solidFill>
                <a:schemeClr val="accent3"/>
              </a:solidFill>
              <a:ln w="19050">
                <a:noFill/>
              </a:ln>
              <a:effectLst/>
            </c:spPr>
            <c:extLst>
              <c:ext xmlns:c16="http://schemas.microsoft.com/office/drawing/2014/chart" uri="{C3380CC4-5D6E-409C-BE32-E72D297353CC}">
                <c16:uniqueId val="{00000005-9E4D-409B-A76F-4FA056AD4DFD}"/>
              </c:ext>
            </c:extLst>
          </c:dPt>
          <c:dPt>
            <c:idx val="3"/>
            <c:bubble3D val="0"/>
            <c:spPr>
              <a:solidFill>
                <a:schemeClr val="accent2"/>
              </a:solidFill>
              <a:ln w="19050">
                <a:noFill/>
              </a:ln>
              <a:effectLst/>
            </c:spPr>
            <c:extLst>
              <c:ext xmlns:c16="http://schemas.microsoft.com/office/drawing/2014/chart" uri="{C3380CC4-5D6E-409C-BE32-E72D297353CC}">
                <c16:uniqueId val="{00000007-9E4D-409B-A76F-4FA056AD4DF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8-9E4D-409B-A76F-4FA056AD4DF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1169"/>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sz="quarter" idx="1"/>
          </p:nvPr>
        </p:nvSpPr>
        <p:spPr>
          <a:xfrm>
            <a:off x="3970939" y="2"/>
            <a:ext cx="3037840" cy="461169"/>
          </a:xfrm>
          <a:prstGeom prst="rect">
            <a:avLst/>
          </a:prstGeom>
        </p:spPr>
        <p:txBody>
          <a:bodyPr vert="horz" lIns="92830" tIns="46415" rIns="92830" bIns="46415" rtlCol="0"/>
          <a:lstStyle>
            <a:lvl1pPr algn="r">
              <a:defRPr sz="1200"/>
            </a:lvl1pPr>
          </a:lstStyle>
          <a:p>
            <a:fld id="{A093954A-C201-EB40-9459-342C786798D2}" type="datetimeFigureOut">
              <a:rPr lang="en-US" smtClean="0"/>
              <a:t>11/1/2021</a:t>
            </a:fld>
            <a:endParaRPr lang="en-US" dirty="0"/>
          </a:p>
        </p:txBody>
      </p:sp>
      <p:sp>
        <p:nvSpPr>
          <p:cNvPr id="4" name="Footer Placeholder 3"/>
          <p:cNvSpPr>
            <a:spLocks noGrp="1"/>
          </p:cNvSpPr>
          <p:nvPr>
            <p:ph type="ftr" sz="quarter" idx="2"/>
          </p:nvPr>
        </p:nvSpPr>
        <p:spPr>
          <a:xfrm>
            <a:off x="0" y="8760607"/>
            <a:ext cx="3037840" cy="461169"/>
          </a:xfrm>
          <a:prstGeom prst="rect">
            <a:avLst/>
          </a:prstGeom>
        </p:spPr>
        <p:txBody>
          <a:bodyPr vert="horz" lIns="92830" tIns="46415" rIns="92830" bIns="4641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9" y="8760607"/>
            <a:ext cx="3037840" cy="461169"/>
          </a:xfrm>
          <a:prstGeom prst="rect">
            <a:avLst/>
          </a:prstGeom>
        </p:spPr>
        <p:txBody>
          <a:bodyPr vert="horz" lIns="92830" tIns="46415" rIns="92830" bIns="46415" rtlCol="0" anchor="b"/>
          <a:lstStyle>
            <a:lvl1pPr algn="r">
              <a:defRPr sz="1200"/>
            </a:lvl1pPr>
          </a:lstStyle>
          <a:p>
            <a:fld id="{3F52853C-6216-544B-82BE-E4DDDB9FF424}" type="slidenum">
              <a:rPr lang="en-US" smtClean="0"/>
              <a:t>‹#›</a:t>
            </a:fld>
            <a:endParaRPr lang="en-US" dirty="0"/>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1169"/>
          </a:xfrm>
          <a:prstGeom prst="rect">
            <a:avLst/>
          </a:prstGeom>
        </p:spPr>
        <p:txBody>
          <a:bodyPr vert="horz" lIns="92830" tIns="46415" rIns="92830" bIns="46415" rtlCol="0"/>
          <a:lstStyle>
            <a:lvl1pPr algn="l">
              <a:defRPr sz="1200"/>
            </a:lvl1pPr>
          </a:lstStyle>
          <a:p>
            <a:endParaRPr lang="en-JM"/>
          </a:p>
        </p:txBody>
      </p:sp>
      <p:sp>
        <p:nvSpPr>
          <p:cNvPr id="3" name="Date Placeholder 2"/>
          <p:cNvSpPr>
            <a:spLocks noGrp="1"/>
          </p:cNvSpPr>
          <p:nvPr>
            <p:ph type="dt" idx="1"/>
          </p:nvPr>
        </p:nvSpPr>
        <p:spPr>
          <a:xfrm>
            <a:off x="3970939" y="2"/>
            <a:ext cx="3037840" cy="461169"/>
          </a:xfrm>
          <a:prstGeom prst="rect">
            <a:avLst/>
          </a:prstGeom>
        </p:spPr>
        <p:txBody>
          <a:bodyPr vert="horz" lIns="92830" tIns="46415" rIns="92830" bIns="46415" rtlCol="0"/>
          <a:lstStyle>
            <a:lvl1pPr algn="r">
              <a:defRPr sz="1200"/>
            </a:lvl1pPr>
          </a:lstStyle>
          <a:p>
            <a:fld id="{7D7D0FC4-79A4-4CD6-9D21-6D2AFDDF42EC}" type="datetimeFigureOut">
              <a:rPr lang="en-JM" smtClean="0"/>
              <a:t>1/11/2021</a:t>
            </a:fld>
            <a:endParaRPr lang="en-JM"/>
          </a:p>
        </p:txBody>
      </p:sp>
      <p:sp>
        <p:nvSpPr>
          <p:cNvPr id="4" name="Slide Image Placeholder 3"/>
          <p:cNvSpPr>
            <a:spLocks noGrp="1" noRot="1" noChangeAspect="1"/>
          </p:cNvSpPr>
          <p:nvPr>
            <p:ph type="sldImg" idx="2"/>
          </p:nvPr>
        </p:nvSpPr>
        <p:spPr>
          <a:xfrm>
            <a:off x="431800" y="692150"/>
            <a:ext cx="6146800" cy="3457575"/>
          </a:xfrm>
          <a:prstGeom prst="rect">
            <a:avLst/>
          </a:prstGeom>
          <a:noFill/>
          <a:ln w="12700">
            <a:solidFill>
              <a:prstClr val="black"/>
            </a:solidFill>
          </a:ln>
        </p:spPr>
        <p:txBody>
          <a:bodyPr vert="horz" lIns="92830" tIns="46415" rIns="92830" bIns="46415" rtlCol="0" anchor="ctr"/>
          <a:lstStyle/>
          <a:p>
            <a:endParaRPr lang="en-JM"/>
          </a:p>
        </p:txBody>
      </p:sp>
      <p:sp>
        <p:nvSpPr>
          <p:cNvPr id="5" name="Notes Placeholder 4"/>
          <p:cNvSpPr>
            <a:spLocks noGrp="1"/>
          </p:cNvSpPr>
          <p:nvPr>
            <p:ph type="body" sz="quarter" idx="3"/>
          </p:nvPr>
        </p:nvSpPr>
        <p:spPr>
          <a:xfrm>
            <a:off x="701040" y="4381105"/>
            <a:ext cx="5608320" cy="4150519"/>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6" name="Footer Placeholder 5"/>
          <p:cNvSpPr>
            <a:spLocks noGrp="1"/>
          </p:cNvSpPr>
          <p:nvPr>
            <p:ph type="ftr" sz="quarter" idx="4"/>
          </p:nvPr>
        </p:nvSpPr>
        <p:spPr>
          <a:xfrm>
            <a:off x="0" y="8760607"/>
            <a:ext cx="3037840" cy="461169"/>
          </a:xfrm>
          <a:prstGeom prst="rect">
            <a:avLst/>
          </a:prstGeom>
        </p:spPr>
        <p:txBody>
          <a:bodyPr vert="horz" lIns="92830" tIns="46415" rIns="92830" bIns="46415" rtlCol="0" anchor="b"/>
          <a:lstStyle>
            <a:lvl1pPr algn="l">
              <a:defRPr sz="1200"/>
            </a:lvl1pPr>
          </a:lstStyle>
          <a:p>
            <a:endParaRPr lang="en-JM"/>
          </a:p>
        </p:txBody>
      </p:sp>
      <p:sp>
        <p:nvSpPr>
          <p:cNvPr id="7" name="Slide Number Placeholder 6"/>
          <p:cNvSpPr>
            <a:spLocks noGrp="1"/>
          </p:cNvSpPr>
          <p:nvPr>
            <p:ph type="sldNum" sz="quarter" idx="5"/>
          </p:nvPr>
        </p:nvSpPr>
        <p:spPr>
          <a:xfrm>
            <a:off x="3970939" y="8760607"/>
            <a:ext cx="3037840" cy="461169"/>
          </a:xfrm>
          <a:prstGeom prst="rect">
            <a:avLst/>
          </a:prstGeom>
        </p:spPr>
        <p:txBody>
          <a:bodyPr vert="horz" lIns="92830" tIns="46415" rIns="92830" bIns="46415" rtlCol="0" anchor="b"/>
          <a:lstStyle>
            <a:lvl1pPr algn="r">
              <a:defRPr sz="1200"/>
            </a:lvl1pPr>
          </a:lstStyle>
          <a:p>
            <a:fld id="{FEA829E4-7B8F-48ED-BCF8-1C0A3C644052}" type="slidenum">
              <a:rPr lang="en-JM" smtClean="0"/>
              <a:t>‹#›</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A829E4-7B8F-48ED-BCF8-1C0A3C644052}" type="slidenum">
              <a:rPr lang="en-JM" smtClean="0"/>
              <a:t>1</a:t>
            </a:fld>
            <a:endParaRPr lang="en-JM" dirty="0"/>
          </a:p>
        </p:txBody>
      </p:sp>
    </p:spTree>
    <p:extLst>
      <p:ext uri="{BB962C8B-B14F-4D97-AF65-F5344CB8AC3E}">
        <p14:creationId xmlns:p14="http://schemas.microsoft.com/office/powerpoint/2010/main" val="293793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61</a:t>
            </a:fld>
            <a:endParaRPr lang="en-JM" dirty="0"/>
          </a:p>
        </p:txBody>
      </p:sp>
    </p:spTree>
    <p:extLst>
      <p:ext uri="{BB962C8B-B14F-4D97-AF65-F5344CB8AC3E}">
        <p14:creationId xmlns:p14="http://schemas.microsoft.com/office/powerpoint/2010/main" val="1426749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jpg"/><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1.png"/><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Rectangle 8"/>
          <p:cNvSpPr/>
          <p:nvPr userDrawn="1"/>
        </p:nvSpPr>
        <p:spPr>
          <a:xfrm>
            <a:off x="0" y="0"/>
            <a:ext cx="9144000" cy="3426559"/>
          </a:xfrm>
          <a:prstGeom prst="rect">
            <a:avLst/>
          </a:prstGeom>
          <a:gradFill flip="none" rotWithShape="1">
            <a:gsLst>
              <a:gs pos="3000">
                <a:schemeClr val="accent2"/>
              </a:gs>
              <a:gs pos="8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
          <p:cNvSpPr>
            <a:spLocks noGrp="1"/>
          </p:cNvSpPr>
          <p:nvPr>
            <p:ph type="body" sz="half" idx="2" hasCustomPrompt="1"/>
          </p:nvPr>
        </p:nvSpPr>
        <p:spPr>
          <a:xfrm>
            <a:off x="2182759" y="4356076"/>
            <a:ext cx="4778483" cy="407489"/>
          </a:xfrm>
        </p:spPr>
        <p:txBody>
          <a:bodyPr lIns="0" tIns="0" rIns="0" bIns="0">
            <a:noAutofit/>
          </a:bodyPr>
          <a:lstStyle>
            <a:lvl1pPr marL="0" indent="0" algn="ctr">
              <a:buNone/>
              <a:defRPr sz="2000">
                <a:solidFill>
                  <a:schemeClr val="tx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Presenter name and title</a:t>
            </a:r>
          </a:p>
        </p:txBody>
      </p:sp>
      <p:sp>
        <p:nvSpPr>
          <p:cNvPr id="10" name="Text Placeholder 3">
            <a:extLst>
              <a:ext uri="{FF2B5EF4-FFF2-40B4-BE49-F238E27FC236}">
                <a16:creationId xmlns:a16="http://schemas.microsoft.com/office/drawing/2014/main" id="{82DBFE27-054D-4755-990D-B3E23C5C22CE}"/>
              </a:ext>
            </a:extLst>
          </p:cNvPr>
          <p:cNvSpPr>
            <a:spLocks noGrp="1"/>
          </p:cNvSpPr>
          <p:nvPr>
            <p:ph type="body" sz="half" idx="11" hasCustomPrompt="1"/>
          </p:nvPr>
        </p:nvSpPr>
        <p:spPr>
          <a:xfrm>
            <a:off x="2185297" y="3783934"/>
            <a:ext cx="4773407" cy="520386"/>
          </a:xfrm>
        </p:spPr>
        <p:txBody>
          <a:bodyPr lIns="0" tIns="0" rIns="0" bIns="0">
            <a:noAutofit/>
          </a:bodyPr>
          <a:lstStyle>
            <a:lvl1pPr marL="0" indent="0" algn="ctr">
              <a:buNone/>
              <a:defRPr sz="3600" b="1">
                <a:solidFill>
                  <a:schemeClr val="accent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Insert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13767" y="1468755"/>
            <a:ext cx="1905000" cy="491490"/>
          </a:xfrm>
          <a:prstGeom prst="rect">
            <a:avLst/>
          </a:prstGeom>
        </p:spPr>
      </p:pic>
      <p:sp>
        <p:nvSpPr>
          <p:cNvPr id="12" name="Date Placeholder 3"/>
          <p:cNvSpPr>
            <a:spLocks noGrp="1"/>
          </p:cNvSpPr>
          <p:nvPr>
            <p:ph type="dt" sz="half" idx="12"/>
          </p:nvPr>
        </p:nvSpPr>
        <p:spPr>
          <a:xfrm>
            <a:off x="123603" y="4755815"/>
            <a:ext cx="2059156" cy="365125"/>
          </a:xfrm>
          <a:prstGeom prst="rect">
            <a:avLst/>
          </a:prstGeom>
        </p:spPr>
        <p:txBody>
          <a:bodyPr/>
          <a:lstStyle>
            <a:lvl1pPr>
              <a:defRPr sz="2000">
                <a:solidFill>
                  <a:schemeClr val="accent1"/>
                </a:solidFill>
              </a:defRPr>
            </a:lvl1pPr>
          </a:lstStyle>
          <a:p>
            <a:r>
              <a:rPr lang="en-US" dirty="0"/>
              <a:t>Israel Israeli   I   VP Sales, Business Development</a:t>
            </a:r>
          </a:p>
        </p:txBody>
      </p:sp>
    </p:spTree>
    <p:extLst>
      <p:ext uri="{BB962C8B-B14F-4D97-AF65-F5344CB8AC3E}">
        <p14:creationId xmlns:p14="http://schemas.microsoft.com/office/powerpoint/2010/main" val="230795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ext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31" y="781143"/>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8"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
        <p:nvSpPr>
          <p:cNvPr id="9" name="AutoShape 11">
            <a:extLst>
              <a:ext uri="{FF2B5EF4-FFF2-40B4-BE49-F238E27FC236}">
                <a16:creationId xmlns:a16="http://schemas.microsoft.com/office/drawing/2014/main" id="{9A7483FF-7ECB-4D4C-8AE1-53D9C6780203}"/>
              </a:ext>
            </a:extLst>
          </p:cNvPr>
          <p:cNvSpPr>
            <a:spLocks noChangeArrowheads="1"/>
          </p:cNvSpPr>
          <p:nvPr userDrawn="1"/>
        </p:nvSpPr>
        <p:spPr bwMode="auto">
          <a:xfrm>
            <a:off x="795584" y="1213370"/>
            <a:ext cx="6836228" cy="3429000"/>
          </a:xfrm>
          <a:prstGeom prst="flowChartAlternateProcess">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he-IL" sz="1500" b="1" i="0" u="none" strike="noStrike" kern="0" cap="none" spc="0" normalizeH="0" baseline="0" noProof="0" dirty="0">
                <a:ln>
                  <a:noFill/>
                </a:ln>
                <a:solidFill>
                  <a:schemeClr val="bg1">
                    <a:lumMod val="65000"/>
                  </a:schemeClr>
                </a:solidFill>
                <a:effectLst/>
                <a:uLnTx/>
                <a:uFillTx/>
                <a:latin typeface="Trebuchet MS" pitchFamily="34" charset="0"/>
              </a:rPr>
              <a:t>Business</a:t>
            </a:r>
            <a:r>
              <a:rPr kumimoji="0" lang="en-US" altLang="he-IL" sz="1500" b="1" i="0" u="none" strike="noStrike" kern="0" cap="none" spc="0" normalizeH="0" noProof="0" dirty="0">
                <a:ln>
                  <a:noFill/>
                </a:ln>
                <a:solidFill>
                  <a:schemeClr val="bg1">
                    <a:lumMod val="65000"/>
                  </a:schemeClr>
                </a:solidFill>
                <a:effectLst/>
                <a:uLnTx/>
                <a:uFillTx/>
                <a:latin typeface="Trebuchet MS" pitchFamily="34" charset="0"/>
              </a:rPr>
              <a:t> Layer</a:t>
            </a:r>
            <a:endParaRPr kumimoji="0" lang="en-US" altLang="he-IL" sz="1500" b="1" i="0" u="none" strike="noStrike" kern="0" cap="none" spc="0" normalizeH="0" baseline="0" noProof="0" dirty="0">
              <a:ln>
                <a:noFill/>
              </a:ln>
              <a:solidFill>
                <a:schemeClr val="bg1">
                  <a:lumMod val="65000"/>
                </a:schemeClr>
              </a:solidFill>
              <a:effectLst/>
              <a:uLnTx/>
              <a:uFillTx/>
              <a:latin typeface="Trebuchet MS" pitchFamily="34" charset="0"/>
            </a:endParaRPr>
          </a:p>
        </p:txBody>
      </p:sp>
      <p:sp>
        <p:nvSpPr>
          <p:cNvPr id="10" name="TextBox 9">
            <a:extLst>
              <a:ext uri="{FF2B5EF4-FFF2-40B4-BE49-F238E27FC236}">
                <a16:creationId xmlns:a16="http://schemas.microsoft.com/office/drawing/2014/main" id="{0ECF8BC8-4FFB-4C61-97FF-B1A75B0D03EC}"/>
              </a:ext>
            </a:extLst>
          </p:cNvPr>
          <p:cNvSpPr txBox="1"/>
          <p:nvPr userDrawn="1"/>
        </p:nvSpPr>
        <p:spPr>
          <a:xfrm>
            <a:off x="766558" y="1158949"/>
            <a:ext cx="6995885" cy="3554819"/>
          </a:xfrm>
          <a:prstGeom prst="rect">
            <a:avLst/>
          </a:prstGeom>
          <a:noFill/>
        </p:spPr>
        <p:txBody>
          <a:bodyPr wrap="square" rtlCol="0">
            <a:spAutoFit/>
          </a:bodyPr>
          <a:lstStyle/>
          <a:p>
            <a:pPr algn="ctr"/>
            <a:r>
              <a:rPr lang="en-US" sz="22500" b="1" dirty="0">
                <a:ln w="10541" cmpd="sng">
                  <a:solidFill>
                    <a:schemeClr val="bg1">
                      <a:lumMod val="95000"/>
                    </a:schemeClr>
                  </a:solidFill>
                  <a:prstDash val="solid"/>
                </a:ln>
                <a:solidFill>
                  <a:schemeClr val="bg1">
                    <a:lumMod val="85000"/>
                  </a:schemeClr>
                </a:solidFill>
              </a:rPr>
              <a:t>AFC</a:t>
            </a:r>
          </a:p>
        </p:txBody>
      </p:sp>
      <p:sp>
        <p:nvSpPr>
          <p:cNvPr id="12" name="Rectangle 11">
            <a:extLst>
              <a:ext uri="{FF2B5EF4-FFF2-40B4-BE49-F238E27FC236}">
                <a16:creationId xmlns:a16="http://schemas.microsoft.com/office/drawing/2014/main" id="{5FAC191B-EDBA-421E-AA96-BBAB0BD401D8}"/>
              </a:ext>
            </a:extLst>
          </p:cNvPr>
          <p:cNvSpPr/>
          <p:nvPr userDrawn="1">
            <p:custDataLst>
              <p:tags r:id="rId1"/>
            </p:custDataLst>
          </p:nvPr>
        </p:nvSpPr>
        <p:spPr>
          <a:xfrm>
            <a:off x="2736661" y="1707785"/>
            <a:ext cx="4480560" cy="342900"/>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rPr>
              <a:t>BL Entry Points (IMP Objects)</a:t>
            </a:r>
          </a:p>
        </p:txBody>
      </p:sp>
      <p:sp>
        <p:nvSpPr>
          <p:cNvPr id="14" name="Rectangle 13">
            <a:extLst>
              <a:ext uri="{FF2B5EF4-FFF2-40B4-BE49-F238E27FC236}">
                <a16:creationId xmlns:a16="http://schemas.microsoft.com/office/drawing/2014/main" id="{0019B819-78C2-41DF-82A6-043DB1BAEC1C}"/>
              </a:ext>
            </a:extLst>
          </p:cNvPr>
          <p:cNvSpPr/>
          <p:nvPr userDrawn="1"/>
        </p:nvSpPr>
        <p:spPr>
          <a:xfrm>
            <a:off x="2736661" y="2572497"/>
            <a:ext cx="1393684" cy="790575"/>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bg1">
                    <a:lumMod val="65000"/>
                  </a:schemeClr>
                </a:solidFill>
              </a:rPr>
              <a:t>Components</a:t>
            </a:r>
          </a:p>
        </p:txBody>
      </p:sp>
      <p:sp>
        <p:nvSpPr>
          <p:cNvPr id="15" name="Rectangle 14">
            <a:extLst>
              <a:ext uri="{FF2B5EF4-FFF2-40B4-BE49-F238E27FC236}">
                <a16:creationId xmlns:a16="http://schemas.microsoft.com/office/drawing/2014/main" id="{B877E2A6-F09F-4584-85ED-CFA39204DF0B}"/>
              </a:ext>
            </a:extLst>
          </p:cNvPr>
          <p:cNvSpPr/>
          <p:nvPr userDrawn="1"/>
        </p:nvSpPr>
        <p:spPr>
          <a:xfrm>
            <a:off x="4304618" y="2572497"/>
            <a:ext cx="1380522" cy="790575"/>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bg1">
                    <a:lumMod val="65000"/>
                  </a:schemeClr>
                </a:solidFill>
              </a:rPr>
              <a:t>Procedures</a:t>
            </a:r>
          </a:p>
        </p:txBody>
      </p:sp>
      <p:sp>
        <p:nvSpPr>
          <p:cNvPr id="16" name="Rectangle 15">
            <a:extLst>
              <a:ext uri="{FF2B5EF4-FFF2-40B4-BE49-F238E27FC236}">
                <a16:creationId xmlns:a16="http://schemas.microsoft.com/office/drawing/2014/main" id="{F282DF70-55D0-4E7B-84F9-08C41093CCA3}"/>
              </a:ext>
            </a:extLst>
          </p:cNvPr>
          <p:cNvSpPr/>
          <p:nvPr userDrawn="1">
            <p:custDataLst>
              <p:tags r:id="rId2"/>
            </p:custDataLst>
          </p:nvPr>
        </p:nvSpPr>
        <p:spPr>
          <a:xfrm>
            <a:off x="2736661" y="4081308"/>
            <a:ext cx="4480560" cy="342900"/>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rPr>
              <a:t>DB Access (Record Set)</a:t>
            </a:r>
          </a:p>
        </p:txBody>
      </p:sp>
      <p:sp>
        <p:nvSpPr>
          <p:cNvPr id="17" name="Rectangle 16">
            <a:extLst>
              <a:ext uri="{FF2B5EF4-FFF2-40B4-BE49-F238E27FC236}">
                <a16:creationId xmlns:a16="http://schemas.microsoft.com/office/drawing/2014/main" id="{A5374FF5-0720-4B2B-9A7A-D5598D11DDAD}"/>
              </a:ext>
            </a:extLst>
          </p:cNvPr>
          <p:cNvSpPr/>
          <p:nvPr userDrawn="1">
            <p:custDataLst>
              <p:tags r:id="rId3"/>
            </p:custDataLst>
          </p:nvPr>
        </p:nvSpPr>
        <p:spPr>
          <a:xfrm>
            <a:off x="2736661" y="2101287"/>
            <a:ext cx="4480560" cy="342900"/>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rPr>
              <a:t>Core Suite L&amp;P Engines </a:t>
            </a:r>
          </a:p>
        </p:txBody>
      </p:sp>
      <p:sp>
        <p:nvSpPr>
          <p:cNvPr id="18" name="Rectangle 17">
            <a:extLst>
              <a:ext uri="{FF2B5EF4-FFF2-40B4-BE49-F238E27FC236}">
                <a16:creationId xmlns:a16="http://schemas.microsoft.com/office/drawing/2014/main" id="{9523B1E4-D8F2-4B71-A59C-DF28ECEE936A}"/>
              </a:ext>
            </a:extLst>
          </p:cNvPr>
          <p:cNvSpPr/>
          <p:nvPr userDrawn="1"/>
        </p:nvSpPr>
        <p:spPr>
          <a:xfrm>
            <a:off x="2736661" y="3542761"/>
            <a:ext cx="4480560" cy="342900"/>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bg1">
                    <a:lumMod val="65000"/>
                  </a:schemeClr>
                </a:solidFill>
              </a:rPr>
              <a:t>Objects</a:t>
            </a:r>
          </a:p>
        </p:txBody>
      </p:sp>
      <p:sp>
        <p:nvSpPr>
          <p:cNvPr id="19" name="Rectangle 18">
            <a:extLst>
              <a:ext uri="{FF2B5EF4-FFF2-40B4-BE49-F238E27FC236}">
                <a16:creationId xmlns:a16="http://schemas.microsoft.com/office/drawing/2014/main" id="{ED3E3CBE-1004-4196-A631-A31EAE6719CE}"/>
              </a:ext>
            </a:extLst>
          </p:cNvPr>
          <p:cNvSpPr/>
          <p:nvPr userDrawn="1"/>
        </p:nvSpPr>
        <p:spPr>
          <a:xfrm>
            <a:off x="5801753" y="2572497"/>
            <a:ext cx="1380522" cy="790575"/>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bg1">
                    <a:lumMod val="65000"/>
                  </a:schemeClr>
                </a:solidFill>
              </a:rPr>
              <a:t>Batches</a:t>
            </a:r>
          </a:p>
        </p:txBody>
      </p:sp>
      <p:sp>
        <p:nvSpPr>
          <p:cNvPr id="21" name="Rectangle 20">
            <a:extLst>
              <a:ext uri="{FF2B5EF4-FFF2-40B4-BE49-F238E27FC236}">
                <a16:creationId xmlns:a16="http://schemas.microsoft.com/office/drawing/2014/main" id="{184BCA66-62EB-48C4-83A1-2B21615356C4}"/>
              </a:ext>
            </a:extLst>
          </p:cNvPr>
          <p:cNvSpPr/>
          <p:nvPr userDrawn="1"/>
        </p:nvSpPr>
        <p:spPr>
          <a:xfrm>
            <a:off x="1030083" y="2222174"/>
            <a:ext cx="1371600" cy="480060"/>
          </a:xfrm>
          <a:prstGeom prst="rect">
            <a:avLst/>
          </a:prstGeom>
          <a:solidFill>
            <a:schemeClr val="tx2">
              <a:lumMod val="20000"/>
              <a:lumOff val="80000"/>
              <a:alpha val="66000"/>
            </a:schemeClr>
          </a:solidFill>
          <a:ln w="9525">
            <a:solidFill>
              <a:schemeClr val="accent1">
                <a:lumMod val="60000"/>
                <a:lumOff val="40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tx1">
                    <a:lumMod val="60000"/>
                    <a:lumOff val="40000"/>
                  </a:schemeClr>
                </a:solidFill>
              </a:rPr>
              <a:t>Letters</a:t>
            </a:r>
          </a:p>
        </p:txBody>
      </p:sp>
      <p:sp>
        <p:nvSpPr>
          <p:cNvPr id="22" name="Rectangle 21">
            <a:extLst>
              <a:ext uri="{FF2B5EF4-FFF2-40B4-BE49-F238E27FC236}">
                <a16:creationId xmlns:a16="http://schemas.microsoft.com/office/drawing/2014/main" id="{87037A90-8AFD-4C9D-BB73-A57573CB2199}"/>
              </a:ext>
            </a:extLst>
          </p:cNvPr>
          <p:cNvSpPr/>
          <p:nvPr userDrawn="1"/>
        </p:nvSpPr>
        <p:spPr>
          <a:xfrm>
            <a:off x="1030083" y="2782862"/>
            <a:ext cx="1371600" cy="480060"/>
          </a:xfrm>
          <a:prstGeom prst="rect">
            <a:avLst/>
          </a:prstGeom>
          <a:solidFill>
            <a:schemeClr val="tx2">
              <a:lumMod val="20000"/>
              <a:lumOff val="80000"/>
              <a:alpha val="66000"/>
            </a:schemeClr>
          </a:solidFill>
          <a:ln w="9525">
            <a:solidFill>
              <a:schemeClr val="accent1">
                <a:lumMod val="60000"/>
                <a:lumOff val="40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tx1">
                    <a:lumMod val="60000"/>
                    <a:lumOff val="40000"/>
                  </a:schemeClr>
                </a:solidFill>
              </a:rPr>
              <a:t>Interfaces</a:t>
            </a:r>
          </a:p>
        </p:txBody>
      </p:sp>
      <p:sp>
        <p:nvSpPr>
          <p:cNvPr id="23" name="Rectangle 22">
            <a:extLst>
              <a:ext uri="{FF2B5EF4-FFF2-40B4-BE49-F238E27FC236}">
                <a16:creationId xmlns:a16="http://schemas.microsoft.com/office/drawing/2014/main" id="{E25475CD-D58D-4DF7-82C3-5AF0C3419F5A}"/>
              </a:ext>
            </a:extLst>
          </p:cNvPr>
          <p:cNvSpPr/>
          <p:nvPr userDrawn="1"/>
        </p:nvSpPr>
        <p:spPr>
          <a:xfrm>
            <a:off x="1030083" y="3343549"/>
            <a:ext cx="1371600" cy="480060"/>
          </a:xfrm>
          <a:prstGeom prst="rect">
            <a:avLst/>
          </a:prstGeom>
          <a:solidFill>
            <a:schemeClr val="tx2">
              <a:lumMod val="20000"/>
              <a:lumOff val="80000"/>
              <a:alpha val="66000"/>
            </a:schemeClr>
          </a:solidFill>
          <a:ln w="9525">
            <a:solidFill>
              <a:schemeClr val="accent1">
                <a:lumMod val="60000"/>
                <a:lumOff val="40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tx1">
                    <a:lumMod val="60000"/>
                    <a:lumOff val="40000"/>
                  </a:schemeClr>
                </a:solidFill>
              </a:rPr>
              <a:t>Client Batches</a:t>
            </a:r>
          </a:p>
        </p:txBody>
      </p:sp>
      <p:pic>
        <p:nvPicPr>
          <p:cNvPr id="24" name="Picture 2" descr="C:\Users\yaely\Dropbox\Sapiens Developers Training\Assets\database-developer-Eastbourne-Brighton-Sussex.png">
            <a:extLst>
              <a:ext uri="{FF2B5EF4-FFF2-40B4-BE49-F238E27FC236}">
                <a16:creationId xmlns:a16="http://schemas.microsoft.com/office/drawing/2014/main" id="{9402A4E0-98E2-4D8F-81BD-E6CE3C518130}"/>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133406" y="3810784"/>
            <a:ext cx="1452080" cy="124621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05FECD7-7056-46BA-AA13-182EDA7DFAB0}"/>
              </a:ext>
            </a:extLst>
          </p:cNvPr>
          <p:cNvSpPr txBox="1"/>
          <p:nvPr userDrawn="1"/>
        </p:nvSpPr>
        <p:spPr>
          <a:xfrm>
            <a:off x="7259789" y="4279913"/>
            <a:ext cx="1166648" cy="276999"/>
          </a:xfrm>
          <a:prstGeom prst="rect">
            <a:avLst/>
          </a:prstGeom>
          <a:noFill/>
        </p:spPr>
        <p:txBody>
          <a:bodyPr wrap="square" rtlCol="0">
            <a:prstTxWarp prst="textArchDown">
              <a:avLst/>
            </a:prstTxWarp>
            <a:spAutoFit/>
          </a:bodyPr>
          <a:lstStyle/>
          <a:p>
            <a:pPr algn="ctr"/>
            <a:r>
              <a:rPr lang="en-US" sz="1350" dirty="0">
                <a:solidFill>
                  <a:schemeClr val="tx1">
                    <a:lumMod val="75000"/>
                  </a:schemeClr>
                </a:solidFill>
              </a:rPr>
              <a:t>Metadata</a:t>
            </a:r>
          </a:p>
        </p:txBody>
      </p:sp>
      <p:sp>
        <p:nvSpPr>
          <p:cNvPr id="26" name="TextBox 25">
            <a:extLst>
              <a:ext uri="{FF2B5EF4-FFF2-40B4-BE49-F238E27FC236}">
                <a16:creationId xmlns:a16="http://schemas.microsoft.com/office/drawing/2014/main" id="{0B718858-9B6B-4E0F-BECF-9D5FB6846758}"/>
              </a:ext>
            </a:extLst>
          </p:cNvPr>
          <p:cNvSpPr txBox="1"/>
          <p:nvPr userDrawn="1"/>
        </p:nvSpPr>
        <p:spPr>
          <a:xfrm>
            <a:off x="7243748" y="4019575"/>
            <a:ext cx="1166648" cy="276999"/>
          </a:xfrm>
          <a:prstGeom prst="rect">
            <a:avLst/>
          </a:prstGeom>
          <a:noFill/>
        </p:spPr>
        <p:txBody>
          <a:bodyPr spcFirstLastPara="1" wrap="square" numCol="1" rtlCol="0">
            <a:prstTxWarp prst="textArchDown">
              <a:avLst/>
            </a:prstTxWarp>
            <a:spAutoFit/>
          </a:bodyPr>
          <a:lstStyle>
            <a:defPPr>
              <a:defRPr lang="en-US"/>
            </a:defPPr>
            <a:lvl1pPr algn="ctr">
              <a:defRPr>
                <a:solidFill>
                  <a:srgbClr val="080808"/>
                </a:solidFill>
              </a:defRPr>
            </a:lvl1pPr>
          </a:lstStyle>
          <a:p>
            <a:r>
              <a:rPr lang="en-US" sz="1350" dirty="0">
                <a:solidFill>
                  <a:schemeClr val="tx1">
                    <a:lumMod val="75000"/>
                  </a:schemeClr>
                </a:solidFill>
              </a:rPr>
              <a:t>Data</a:t>
            </a:r>
          </a:p>
        </p:txBody>
      </p:sp>
    </p:spTree>
    <p:extLst>
      <p:ext uri="{BB962C8B-B14F-4D97-AF65-F5344CB8AC3E}">
        <p14:creationId xmlns:p14="http://schemas.microsoft.com/office/powerpoint/2010/main" val="366482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 + Text Slide">
    <p:spTree>
      <p:nvGrpSpPr>
        <p:cNvPr id="1" name=""/>
        <p:cNvGrpSpPr/>
        <p:nvPr/>
      </p:nvGrpSpPr>
      <p:grpSpPr>
        <a:xfrm>
          <a:off x="0" y="0"/>
          <a:ext cx="0" cy="0"/>
          <a:chOff x="0" y="0"/>
          <a:chExt cx="0" cy="0"/>
        </a:xfrm>
      </p:grpSpPr>
      <p:sp>
        <p:nvSpPr>
          <p:cNvPr id="22" name="Picture Placeholder 3">
            <a:extLst>
              <a:ext uri="{FF2B5EF4-FFF2-40B4-BE49-F238E27FC236}">
                <a16:creationId xmlns:a16="http://schemas.microsoft.com/office/drawing/2014/main" id="{72A11A97-FBCC-438E-90E6-99FBA0AB253A}"/>
              </a:ext>
            </a:extLst>
          </p:cNvPr>
          <p:cNvSpPr>
            <a:spLocks noGrp="1"/>
          </p:cNvSpPr>
          <p:nvPr>
            <p:ph type="pic" sz="quarter" idx="13" hasCustomPrompt="1"/>
          </p:nvPr>
        </p:nvSpPr>
        <p:spPr>
          <a:xfrm>
            <a:off x="463531" y="3227237"/>
            <a:ext cx="8216920" cy="1592413"/>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13" name="Text Placeholder 2">
            <a:extLst>
              <a:ext uri="{FF2B5EF4-FFF2-40B4-BE49-F238E27FC236}">
                <a16:creationId xmlns:a16="http://schemas.microsoft.com/office/drawing/2014/main" id="{373B2747-4440-4E20-95E7-123CE8AAA8B6}"/>
              </a:ext>
            </a:extLst>
          </p:cNvPr>
          <p:cNvSpPr>
            <a:spLocks noGrp="1"/>
          </p:cNvSpPr>
          <p:nvPr>
            <p:ph type="body" sz="quarter" idx="31" hasCustomPrompt="1"/>
          </p:nvPr>
        </p:nvSpPr>
        <p:spPr>
          <a:xfrm>
            <a:off x="463532" y="1200150"/>
            <a:ext cx="8216936" cy="1904428"/>
          </a:xfrm>
          <a:noFill/>
        </p:spPr>
        <p:txBody>
          <a:bodyPr lIns="0" tIns="0" rIns="0" bIns="0"/>
          <a:lstStyle>
            <a:lvl1pPr marL="257175" indent="-257175">
              <a:buSzPct val="100000"/>
              <a:buFont typeface="Arial" charset="0"/>
              <a:buChar char="•"/>
              <a:defRPr sz="2400">
                <a:solidFill>
                  <a:schemeClr val="accent1"/>
                </a:solidFill>
                <a:latin typeface="+mn-lt"/>
              </a:defRPr>
            </a:lvl1pPr>
            <a:lvl2pPr marL="457200" indent="-182880">
              <a:buFont typeface="Arial" charset="0"/>
              <a:buChar char="•"/>
              <a:defRPr sz="2200">
                <a:solidFill>
                  <a:schemeClr val="accent1"/>
                </a:solidFill>
                <a:latin typeface="+mn-lt"/>
              </a:defRPr>
            </a:lvl2pPr>
            <a:lvl3pPr marL="731520" indent="-182880">
              <a:buFont typeface="Arial" charset="0"/>
              <a:buChar char="•"/>
              <a:defRPr sz="2000">
                <a:solidFill>
                  <a:schemeClr val="accent1"/>
                </a:solidFill>
                <a:latin typeface="+mn-lt"/>
              </a:defRPr>
            </a:lvl3pPr>
            <a:lvl4pPr marL="1005840" indent="-182880">
              <a:buFont typeface="Arial" charset="0"/>
              <a:buChar char="•"/>
              <a:defRPr sz="1800">
                <a:solidFill>
                  <a:schemeClr val="accent1"/>
                </a:solidFill>
                <a:latin typeface="+mn-lt"/>
              </a:defRPr>
            </a:lvl4pPr>
            <a:lvl5pPr marL="1280160" indent="-182880">
              <a:buFont typeface="Arial" charset="0"/>
              <a:buChar char="•"/>
              <a:defRPr sz="1600">
                <a:solidFill>
                  <a:schemeClr val="accent1"/>
                </a:solidFill>
                <a:latin typeface="+mn-lt"/>
              </a:defRPr>
            </a:lvl5pPr>
          </a:lstStyle>
          <a:p>
            <a:pPr marL="171450" lvl="0" indent="-171450" defTabSz="91440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6"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2" name="Rectangle 1"/>
          <p:cNvSpPr/>
          <p:nvPr userDrawn="1"/>
        </p:nvSpPr>
        <p:spPr>
          <a:xfrm>
            <a:off x="463531" y="2936929"/>
            <a:ext cx="8216919" cy="167649"/>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DE72A08-A990-488A-A5DE-5F85CF3B5B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35438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8"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19"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pic>
        <p:nvPicPr>
          <p:cNvPr id="6" name="Picture 5">
            <a:extLst>
              <a:ext uri="{FF2B5EF4-FFF2-40B4-BE49-F238E27FC236}">
                <a16:creationId xmlns:a16="http://schemas.microsoft.com/office/drawing/2014/main" id="{47D0C9FD-C226-4151-856A-A8CF5DDA5C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127647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wo Concepts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9E9A19-3DDF-4F51-8DE5-A7FE3AA955A6}"/>
              </a:ext>
            </a:extLst>
          </p:cNvPr>
          <p:cNvSpPr>
            <a:spLocks noGrp="1"/>
          </p:cNvSpPr>
          <p:nvPr>
            <p:ph type="body" sz="quarter" idx="10" hasCustomPrompt="1"/>
          </p:nvPr>
        </p:nvSpPr>
        <p:spPr>
          <a:xfrm>
            <a:off x="4726983" y="1393370"/>
            <a:ext cx="3959816" cy="3310365"/>
          </a:xfr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lstStyle>
            <a:lvl1pPr>
              <a:defRPr lang="en-US" sz="2000" smtClean="0">
                <a:solidFill>
                  <a:schemeClr val="accent1"/>
                </a:solidFill>
                <a:latin typeface="+mn-lt"/>
              </a:defRPr>
            </a:lvl1pPr>
            <a:lvl2pPr>
              <a:defRPr lang="en-US" sz="1800" kern="1200" dirty="0">
                <a:solidFill>
                  <a:schemeClr val="accent1"/>
                </a:solidFill>
                <a:latin typeface="+mn-lt"/>
                <a:ea typeface="+mn-ea"/>
                <a:cs typeface="+mn-cs"/>
              </a:defRPr>
            </a:lvl2pPr>
            <a:lvl3pPr>
              <a:defRPr lang="en-US" sz="1800" smtClean="0">
                <a:solidFill>
                  <a:schemeClr val="lt1"/>
                </a:solidFill>
                <a:latin typeface="+mn-lt"/>
              </a:defRPr>
            </a:lvl3pPr>
            <a:lvl4pPr>
              <a:defRPr lang="en-US" sz="1800" smtClean="0">
                <a:solidFill>
                  <a:schemeClr val="lt1"/>
                </a:solidFill>
                <a:latin typeface="+mn-lt"/>
              </a:defRPr>
            </a:lvl4pPr>
            <a:lvl5pPr>
              <a:defRPr lang="en-US" sz="1800">
                <a:solidFill>
                  <a:schemeClr val="lt1"/>
                </a:solidFill>
                <a:latin typeface="+mn-lt"/>
              </a:defRPr>
            </a:lvl5pPr>
          </a:lstStyle>
          <a:p>
            <a:pPr marL="171450" lvl="0" indent="-171450" defTabSz="914400"/>
            <a:r>
              <a:rPr lang="en-US" dirty="0"/>
              <a:t>Click to insert text</a:t>
            </a:r>
          </a:p>
          <a:p>
            <a:pPr lvl="1"/>
            <a:r>
              <a:rPr lang="en-US" dirty="0"/>
              <a:t>Second level</a:t>
            </a:r>
          </a:p>
        </p:txBody>
      </p:sp>
      <p:sp>
        <p:nvSpPr>
          <p:cNvPr id="4" name="Picture Placeholder 3">
            <a:extLst>
              <a:ext uri="{FF2B5EF4-FFF2-40B4-BE49-F238E27FC236}">
                <a16:creationId xmlns:a16="http://schemas.microsoft.com/office/drawing/2014/main" id="{8D26C81F-C3BC-4792-9D46-EAC64E205F7F}"/>
              </a:ext>
            </a:extLst>
          </p:cNvPr>
          <p:cNvSpPr>
            <a:spLocks noGrp="1"/>
          </p:cNvSpPr>
          <p:nvPr>
            <p:ph type="pic" sz="quarter" idx="12" hasCustomPrompt="1"/>
          </p:nvPr>
        </p:nvSpPr>
        <p:spPr>
          <a:xfrm>
            <a:off x="463550" y="1393825"/>
            <a:ext cx="3961216" cy="3309738"/>
          </a:xfrm>
        </p:spPr>
        <p:txBody>
          <a:bodyPr anchor="ctr"/>
          <a:lstStyle>
            <a:lvl1pPr marL="0" indent="0" algn="ctr">
              <a:buNone/>
              <a:defRPr>
                <a:latin typeface="+mn-lt"/>
              </a:defRPr>
            </a:lvl1pPr>
          </a:lstStyle>
          <a:p>
            <a:r>
              <a:rPr lang="en-US" dirty="0"/>
              <a:t> Insert image here</a:t>
            </a:r>
          </a:p>
        </p:txBody>
      </p:sp>
      <p:sp>
        <p:nvSpPr>
          <p:cNvPr id="15"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7"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8" name="Rectangle 7"/>
          <p:cNvSpPr/>
          <p:nvPr userDrawn="1"/>
        </p:nvSpPr>
        <p:spPr>
          <a:xfrm>
            <a:off x="4726983" y="4546286"/>
            <a:ext cx="3968965"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9702F34-4571-4EEC-AD18-2E8F0AD59D0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196424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wo Concepts Slid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9E9A19-3DDF-4F51-8DE5-A7FE3AA955A6}"/>
              </a:ext>
            </a:extLst>
          </p:cNvPr>
          <p:cNvSpPr>
            <a:spLocks noGrp="1"/>
          </p:cNvSpPr>
          <p:nvPr>
            <p:ph type="body" sz="quarter" idx="10" hasCustomPrompt="1"/>
          </p:nvPr>
        </p:nvSpPr>
        <p:spPr>
          <a:xfrm>
            <a:off x="4726983" y="1393371"/>
            <a:ext cx="3959816" cy="1497064"/>
          </a:xfr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lstStyle>
            <a:lvl1pPr>
              <a:defRPr lang="en-US" sz="2000" smtClean="0">
                <a:solidFill>
                  <a:schemeClr val="accent1"/>
                </a:solidFill>
                <a:latin typeface="+mn-lt"/>
              </a:defRPr>
            </a:lvl1pPr>
            <a:lvl2pPr>
              <a:defRPr lang="en-US" sz="1800" kern="1200" dirty="0">
                <a:solidFill>
                  <a:schemeClr val="accent1"/>
                </a:solidFill>
                <a:latin typeface="+mn-lt"/>
                <a:ea typeface="+mn-ea"/>
                <a:cs typeface="+mn-cs"/>
              </a:defRPr>
            </a:lvl2pPr>
            <a:lvl3pPr>
              <a:defRPr lang="en-US" sz="1800" smtClean="0">
                <a:solidFill>
                  <a:schemeClr val="lt1"/>
                </a:solidFill>
                <a:latin typeface="+mn-lt"/>
              </a:defRPr>
            </a:lvl3pPr>
            <a:lvl4pPr>
              <a:defRPr lang="en-US" sz="1800" smtClean="0">
                <a:solidFill>
                  <a:schemeClr val="lt1"/>
                </a:solidFill>
                <a:latin typeface="+mn-lt"/>
              </a:defRPr>
            </a:lvl4pPr>
            <a:lvl5pPr>
              <a:defRPr lang="en-US" sz="1800">
                <a:solidFill>
                  <a:schemeClr val="lt1"/>
                </a:solidFill>
                <a:latin typeface="+mn-lt"/>
              </a:defRPr>
            </a:lvl5pPr>
          </a:lstStyle>
          <a:p>
            <a:pPr marL="171450" lvl="0" indent="-171450" defTabSz="914400"/>
            <a:r>
              <a:rPr lang="en-US" dirty="0"/>
              <a:t>Click to insert text</a:t>
            </a:r>
          </a:p>
          <a:p>
            <a:pPr lvl="1"/>
            <a:r>
              <a:rPr lang="en-US" dirty="0"/>
              <a:t>Second level</a:t>
            </a:r>
          </a:p>
        </p:txBody>
      </p:sp>
      <p:sp>
        <p:nvSpPr>
          <p:cNvPr id="4" name="Picture Placeholder 3">
            <a:extLst>
              <a:ext uri="{FF2B5EF4-FFF2-40B4-BE49-F238E27FC236}">
                <a16:creationId xmlns:a16="http://schemas.microsoft.com/office/drawing/2014/main" id="{8D26C81F-C3BC-4792-9D46-EAC64E205F7F}"/>
              </a:ext>
            </a:extLst>
          </p:cNvPr>
          <p:cNvSpPr>
            <a:spLocks noGrp="1"/>
          </p:cNvSpPr>
          <p:nvPr>
            <p:ph type="pic" sz="quarter" idx="12" hasCustomPrompt="1"/>
          </p:nvPr>
        </p:nvSpPr>
        <p:spPr>
          <a:xfrm>
            <a:off x="463550" y="1393825"/>
            <a:ext cx="3961216" cy="1496780"/>
          </a:xfrm>
        </p:spPr>
        <p:txBody>
          <a:bodyPr anchor="ctr"/>
          <a:lstStyle>
            <a:lvl1pPr marL="0" indent="0" algn="ctr">
              <a:buNone/>
              <a:defRPr>
                <a:latin typeface="+mn-lt"/>
              </a:defRPr>
            </a:lvl1pPr>
          </a:lstStyle>
          <a:p>
            <a:r>
              <a:rPr lang="en-US" dirty="0"/>
              <a:t> Insert image here</a:t>
            </a:r>
          </a:p>
        </p:txBody>
      </p:sp>
      <p:sp>
        <p:nvSpPr>
          <p:cNvPr id="15"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7"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8" name="Text Placeholder 2">
            <a:extLst>
              <a:ext uri="{FF2B5EF4-FFF2-40B4-BE49-F238E27FC236}">
                <a16:creationId xmlns:a16="http://schemas.microsoft.com/office/drawing/2014/main" id="{D59E9A19-3DDF-4F51-8DE5-A7FE3AA955A6}"/>
              </a:ext>
            </a:extLst>
          </p:cNvPr>
          <p:cNvSpPr>
            <a:spLocks noGrp="1"/>
          </p:cNvSpPr>
          <p:nvPr>
            <p:ph type="body" sz="quarter" idx="33" hasCustomPrompt="1"/>
          </p:nvPr>
        </p:nvSpPr>
        <p:spPr>
          <a:xfrm>
            <a:off x="4720634" y="3129573"/>
            <a:ext cx="3959816" cy="1497064"/>
          </a:xfr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lstStyle>
            <a:lvl1pPr>
              <a:defRPr lang="en-US" sz="2000" smtClean="0">
                <a:solidFill>
                  <a:schemeClr val="accent1"/>
                </a:solidFill>
                <a:latin typeface="+mn-lt"/>
              </a:defRPr>
            </a:lvl1pPr>
            <a:lvl2pPr>
              <a:defRPr lang="en-US" sz="1800" kern="1200" dirty="0">
                <a:solidFill>
                  <a:schemeClr val="accent1"/>
                </a:solidFill>
                <a:latin typeface="+mn-lt"/>
                <a:ea typeface="+mn-ea"/>
                <a:cs typeface="+mn-cs"/>
              </a:defRPr>
            </a:lvl2pPr>
            <a:lvl3pPr>
              <a:defRPr lang="en-US" sz="1800" smtClean="0">
                <a:solidFill>
                  <a:schemeClr val="lt1"/>
                </a:solidFill>
                <a:latin typeface="+mn-lt"/>
              </a:defRPr>
            </a:lvl3pPr>
            <a:lvl4pPr>
              <a:defRPr lang="en-US" sz="1800" smtClean="0">
                <a:solidFill>
                  <a:schemeClr val="lt1"/>
                </a:solidFill>
                <a:latin typeface="+mn-lt"/>
              </a:defRPr>
            </a:lvl4pPr>
            <a:lvl5pPr>
              <a:defRPr lang="en-US" sz="1800">
                <a:solidFill>
                  <a:schemeClr val="lt1"/>
                </a:solidFill>
                <a:latin typeface="+mn-lt"/>
              </a:defRPr>
            </a:lvl5pPr>
          </a:lstStyle>
          <a:p>
            <a:pPr marL="171450" lvl="0" indent="-171450" defTabSz="914400"/>
            <a:r>
              <a:rPr lang="en-US" dirty="0"/>
              <a:t>Click to insert text</a:t>
            </a:r>
          </a:p>
          <a:p>
            <a:pPr lvl="1"/>
            <a:r>
              <a:rPr lang="en-US" dirty="0"/>
              <a:t>Second level</a:t>
            </a:r>
          </a:p>
        </p:txBody>
      </p:sp>
      <p:sp>
        <p:nvSpPr>
          <p:cNvPr id="9" name="Picture Placeholder 3">
            <a:extLst>
              <a:ext uri="{FF2B5EF4-FFF2-40B4-BE49-F238E27FC236}">
                <a16:creationId xmlns:a16="http://schemas.microsoft.com/office/drawing/2014/main" id="{8D26C81F-C3BC-4792-9D46-EAC64E205F7F}"/>
              </a:ext>
            </a:extLst>
          </p:cNvPr>
          <p:cNvSpPr>
            <a:spLocks noGrp="1"/>
          </p:cNvSpPr>
          <p:nvPr>
            <p:ph type="pic" sz="quarter" idx="34" hasCustomPrompt="1"/>
          </p:nvPr>
        </p:nvSpPr>
        <p:spPr>
          <a:xfrm>
            <a:off x="457201" y="3130027"/>
            <a:ext cx="3961216" cy="1496780"/>
          </a:xfrm>
        </p:spPr>
        <p:txBody>
          <a:bodyPr anchor="ctr"/>
          <a:lstStyle>
            <a:lvl1pPr marL="0" indent="0" algn="ctr">
              <a:buNone/>
              <a:defRPr>
                <a:latin typeface="+mn-lt"/>
              </a:defRPr>
            </a:lvl1pPr>
          </a:lstStyle>
          <a:p>
            <a:r>
              <a:rPr lang="en-US" dirty="0"/>
              <a:t> Insert image here</a:t>
            </a:r>
          </a:p>
        </p:txBody>
      </p:sp>
      <p:sp>
        <p:nvSpPr>
          <p:cNvPr id="10" name="Rectangle 9"/>
          <p:cNvSpPr/>
          <p:nvPr userDrawn="1"/>
        </p:nvSpPr>
        <p:spPr>
          <a:xfrm>
            <a:off x="4726983" y="4468796"/>
            <a:ext cx="3968965"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4726983" y="2730245"/>
            <a:ext cx="3968965"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4A0ADCE-77F4-4BF7-97BE-5FF8AB27F8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hree Concepts Slide Vertical">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66DB67A1-52D4-4086-BE40-405E90DC3F91}"/>
              </a:ext>
            </a:extLst>
          </p:cNvPr>
          <p:cNvSpPr>
            <a:spLocks noGrp="1"/>
          </p:cNvSpPr>
          <p:nvPr>
            <p:ph type="body" sz="quarter" idx="28" hasCustomPrompt="1"/>
          </p:nvPr>
        </p:nvSpPr>
        <p:spPr>
          <a:xfrm>
            <a:off x="463532" y="2588216"/>
            <a:ext cx="2532160" cy="2169763"/>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sz="1800">
                <a:solidFill>
                  <a:schemeClr val="accent1"/>
                </a:solidFill>
                <a:latin typeface="+mn-lt"/>
              </a:defRPr>
            </a:lvl2pPr>
          </a:lstStyle>
          <a:p>
            <a:pPr marL="171450" lvl="0" indent="-171450" defTabSz="914400"/>
            <a:r>
              <a:rPr lang="en-US" dirty="0"/>
              <a:t>Click to insert text</a:t>
            </a:r>
          </a:p>
          <a:p>
            <a:pPr marL="445770" lvl="1" indent="-171450" defTabSz="914400"/>
            <a:r>
              <a:rPr lang="en-US" dirty="0"/>
              <a:t>Second level</a:t>
            </a:r>
          </a:p>
        </p:txBody>
      </p:sp>
      <p:sp>
        <p:nvSpPr>
          <p:cNvPr id="24" name="Text Placeholder 4">
            <a:extLst>
              <a:ext uri="{FF2B5EF4-FFF2-40B4-BE49-F238E27FC236}">
                <a16:creationId xmlns:a16="http://schemas.microsoft.com/office/drawing/2014/main" id="{E7CC99EB-319F-49AA-93A9-2D357C4D73EB}"/>
              </a:ext>
            </a:extLst>
          </p:cNvPr>
          <p:cNvSpPr>
            <a:spLocks noGrp="1"/>
          </p:cNvSpPr>
          <p:nvPr>
            <p:ph type="body" sz="quarter" idx="30" hasCustomPrompt="1"/>
          </p:nvPr>
        </p:nvSpPr>
        <p:spPr>
          <a:xfrm>
            <a:off x="3309085" y="2588216"/>
            <a:ext cx="2532160" cy="2169763"/>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solidFill>
                  <a:schemeClr val="accent1"/>
                </a:solidFill>
                <a:latin typeface="+mn-lt"/>
              </a:defRPr>
            </a:lvl2pPr>
          </a:lstStyle>
          <a:p>
            <a:pPr marL="171450" lvl="0" indent="-171450" defTabSz="914400"/>
            <a:r>
              <a:rPr lang="en-US" dirty="0"/>
              <a:t>Click to insert text</a:t>
            </a:r>
          </a:p>
          <a:p>
            <a:pPr marL="445770" lvl="1" indent="-171450" defTabSz="914400"/>
            <a:r>
              <a:rPr lang="en-US" dirty="0"/>
              <a:t>Second level</a:t>
            </a:r>
          </a:p>
        </p:txBody>
      </p:sp>
      <p:sp>
        <p:nvSpPr>
          <p:cNvPr id="26" name="Text Placeholder 4">
            <a:extLst>
              <a:ext uri="{FF2B5EF4-FFF2-40B4-BE49-F238E27FC236}">
                <a16:creationId xmlns:a16="http://schemas.microsoft.com/office/drawing/2014/main" id="{B49A87A9-C8E6-4A03-840A-1AC234FC3B79}"/>
              </a:ext>
            </a:extLst>
          </p:cNvPr>
          <p:cNvSpPr>
            <a:spLocks noGrp="1"/>
          </p:cNvSpPr>
          <p:nvPr>
            <p:ph type="body" sz="quarter" idx="32" hasCustomPrompt="1"/>
          </p:nvPr>
        </p:nvSpPr>
        <p:spPr>
          <a:xfrm>
            <a:off x="6154639" y="2588216"/>
            <a:ext cx="2532160" cy="2169763"/>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solidFill>
                  <a:schemeClr val="accent1"/>
                </a:solidFill>
                <a:latin typeface="+mn-lt"/>
              </a:defRPr>
            </a:lvl2pPr>
          </a:lstStyle>
          <a:p>
            <a:pPr marL="171450" lvl="0" indent="-171450" defTabSz="914400"/>
            <a:r>
              <a:rPr lang="en-US" dirty="0"/>
              <a:t>Click to insert text</a:t>
            </a:r>
          </a:p>
          <a:p>
            <a:pPr marL="445770" lvl="1" indent="-171450" defTabSz="914400"/>
            <a:r>
              <a:rPr lang="en-US" dirty="0"/>
              <a:t>Second level</a:t>
            </a:r>
          </a:p>
        </p:txBody>
      </p:sp>
      <p:sp>
        <p:nvSpPr>
          <p:cNvPr id="16" name="Picture Placeholder 3">
            <a:extLst>
              <a:ext uri="{FF2B5EF4-FFF2-40B4-BE49-F238E27FC236}">
                <a16:creationId xmlns:a16="http://schemas.microsoft.com/office/drawing/2014/main" id="{4F98B2A6-1419-4F90-BD2A-2C10F3F148ED}"/>
              </a:ext>
            </a:extLst>
          </p:cNvPr>
          <p:cNvSpPr>
            <a:spLocks noGrp="1"/>
          </p:cNvSpPr>
          <p:nvPr>
            <p:ph type="pic" sz="quarter" idx="13" hasCustomPrompt="1"/>
          </p:nvPr>
        </p:nvSpPr>
        <p:spPr>
          <a:xfrm>
            <a:off x="457200" y="1246511"/>
            <a:ext cx="2538489" cy="1348985"/>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2" name="Picture Placeholder 3">
            <a:extLst>
              <a:ext uri="{FF2B5EF4-FFF2-40B4-BE49-F238E27FC236}">
                <a16:creationId xmlns:a16="http://schemas.microsoft.com/office/drawing/2014/main" id="{EA46493C-1860-4E15-83CD-DC0D29F603EF}"/>
              </a:ext>
            </a:extLst>
          </p:cNvPr>
          <p:cNvSpPr>
            <a:spLocks noGrp="1"/>
          </p:cNvSpPr>
          <p:nvPr>
            <p:ph type="pic" sz="quarter" idx="33" hasCustomPrompt="1"/>
          </p:nvPr>
        </p:nvSpPr>
        <p:spPr>
          <a:xfrm>
            <a:off x="3305919" y="1246511"/>
            <a:ext cx="2538489" cy="1348985"/>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5" name="Picture Placeholder 3">
            <a:extLst>
              <a:ext uri="{FF2B5EF4-FFF2-40B4-BE49-F238E27FC236}">
                <a16:creationId xmlns:a16="http://schemas.microsoft.com/office/drawing/2014/main" id="{A92F2220-1850-4AF8-8468-4043870B7199}"/>
              </a:ext>
            </a:extLst>
          </p:cNvPr>
          <p:cNvSpPr>
            <a:spLocks noGrp="1"/>
          </p:cNvSpPr>
          <p:nvPr>
            <p:ph type="pic" sz="quarter" idx="34" hasCustomPrompt="1"/>
          </p:nvPr>
        </p:nvSpPr>
        <p:spPr>
          <a:xfrm>
            <a:off x="6154638" y="1262018"/>
            <a:ext cx="2525829" cy="1326197"/>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31"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39"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40" name="Text Placeholder 2">
            <a:extLst>
              <a:ext uri="{FF2B5EF4-FFF2-40B4-BE49-F238E27FC236}">
                <a16:creationId xmlns:a16="http://schemas.microsoft.com/office/drawing/2014/main" id="{97083D41-8EF8-49F7-BE38-BE915AACB0DF}"/>
              </a:ext>
            </a:extLst>
          </p:cNvPr>
          <p:cNvSpPr>
            <a:spLocks noGrp="1"/>
          </p:cNvSpPr>
          <p:nvPr>
            <p:ph type="body" sz="quarter" idx="35"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12" name="Rectangle 11"/>
          <p:cNvSpPr/>
          <p:nvPr userDrawn="1"/>
        </p:nvSpPr>
        <p:spPr>
          <a:xfrm>
            <a:off x="6154638" y="4600702"/>
            <a:ext cx="2532162"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3309083" y="4600702"/>
            <a:ext cx="2532162"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63528" y="4600702"/>
            <a:ext cx="2532162"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3BAD8449-C59F-4C74-A825-3AE0E5476B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200504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Four Concepts Slid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3C43F28-9C37-4AC9-9F08-7FA7871D075C}"/>
              </a:ext>
            </a:extLst>
          </p:cNvPr>
          <p:cNvSpPr>
            <a:spLocks noGrp="1"/>
          </p:cNvSpPr>
          <p:nvPr>
            <p:ph type="body" sz="quarter" idx="37" hasCustomPrompt="1"/>
          </p:nvPr>
        </p:nvSpPr>
        <p:spPr>
          <a:xfrm>
            <a:off x="463532" y="2053524"/>
            <a:ext cx="1923207" cy="2735451"/>
          </a:xfr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21" name="Picture Placeholder 3">
            <a:extLst>
              <a:ext uri="{FF2B5EF4-FFF2-40B4-BE49-F238E27FC236}">
                <a16:creationId xmlns:a16="http://schemas.microsoft.com/office/drawing/2014/main" id="{5C36FA32-D6E7-4867-8DD9-3184876C882B}"/>
              </a:ext>
            </a:extLst>
          </p:cNvPr>
          <p:cNvSpPr>
            <a:spLocks noGrp="1"/>
          </p:cNvSpPr>
          <p:nvPr>
            <p:ph type="pic" sz="quarter" idx="13" hasCustomPrompt="1"/>
          </p:nvPr>
        </p:nvSpPr>
        <p:spPr>
          <a:xfrm>
            <a:off x="462018" y="1226122"/>
            <a:ext cx="1923958" cy="827402"/>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0"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30"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31"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34" name="Text Placeholder 4">
            <a:extLst>
              <a:ext uri="{FF2B5EF4-FFF2-40B4-BE49-F238E27FC236}">
                <a16:creationId xmlns:a16="http://schemas.microsoft.com/office/drawing/2014/main" id="{13C43F28-9C37-4AC9-9F08-7FA7871D075C}"/>
              </a:ext>
            </a:extLst>
          </p:cNvPr>
          <p:cNvSpPr>
            <a:spLocks noGrp="1"/>
          </p:cNvSpPr>
          <p:nvPr>
            <p:ph type="body" sz="quarter" idx="38" hasCustomPrompt="1"/>
          </p:nvPr>
        </p:nvSpPr>
        <p:spPr>
          <a:xfrm>
            <a:off x="2560968" y="2053524"/>
            <a:ext cx="1923207" cy="2735451"/>
          </a:xfr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35" name="Picture Placeholder 3">
            <a:extLst>
              <a:ext uri="{FF2B5EF4-FFF2-40B4-BE49-F238E27FC236}">
                <a16:creationId xmlns:a16="http://schemas.microsoft.com/office/drawing/2014/main" id="{5C36FA32-D6E7-4867-8DD9-3184876C882B}"/>
              </a:ext>
            </a:extLst>
          </p:cNvPr>
          <p:cNvSpPr>
            <a:spLocks noGrp="1"/>
          </p:cNvSpPr>
          <p:nvPr>
            <p:ph type="pic" sz="quarter" idx="39" hasCustomPrompt="1"/>
          </p:nvPr>
        </p:nvSpPr>
        <p:spPr>
          <a:xfrm>
            <a:off x="2559454" y="1226122"/>
            <a:ext cx="1923958" cy="827402"/>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36" name="Text Placeholder 4">
            <a:extLst>
              <a:ext uri="{FF2B5EF4-FFF2-40B4-BE49-F238E27FC236}">
                <a16:creationId xmlns:a16="http://schemas.microsoft.com/office/drawing/2014/main" id="{13C43F28-9C37-4AC9-9F08-7FA7871D075C}"/>
              </a:ext>
            </a:extLst>
          </p:cNvPr>
          <p:cNvSpPr>
            <a:spLocks noGrp="1"/>
          </p:cNvSpPr>
          <p:nvPr>
            <p:ph type="body" sz="quarter" idx="40" hasCustomPrompt="1"/>
          </p:nvPr>
        </p:nvSpPr>
        <p:spPr>
          <a:xfrm>
            <a:off x="4665390" y="2053524"/>
            <a:ext cx="1923207" cy="2735451"/>
          </a:xfr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37" name="Picture Placeholder 3">
            <a:extLst>
              <a:ext uri="{FF2B5EF4-FFF2-40B4-BE49-F238E27FC236}">
                <a16:creationId xmlns:a16="http://schemas.microsoft.com/office/drawing/2014/main" id="{5C36FA32-D6E7-4867-8DD9-3184876C882B}"/>
              </a:ext>
            </a:extLst>
          </p:cNvPr>
          <p:cNvSpPr>
            <a:spLocks noGrp="1"/>
          </p:cNvSpPr>
          <p:nvPr>
            <p:ph type="pic" sz="quarter" idx="41" hasCustomPrompt="1"/>
          </p:nvPr>
        </p:nvSpPr>
        <p:spPr>
          <a:xfrm>
            <a:off x="4663876" y="1226122"/>
            <a:ext cx="1923958" cy="827402"/>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38" name="Text Placeholder 4">
            <a:extLst>
              <a:ext uri="{FF2B5EF4-FFF2-40B4-BE49-F238E27FC236}">
                <a16:creationId xmlns:a16="http://schemas.microsoft.com/office/drawing/2014/main" id="{13C43F28-9C37-4AC9-9F08-7FA7871D075C}"/>
              </a:ext>
            </a:extLst>
          </p:cNvPr>
          <p:cNvSpPr>
            <a:spLocks noGrp="1"/>
          </p:cNvSpPr>
          <p:nvPr>
            <p:ph type="body" sz="quarter" idx="42" hasCustomPrompt="1"/>
          </p:nvPr>
        </p:nvSpPr>
        <p:spPr>
          <a:xfrm>
            <a:off x="6757243" y="2053524"/>
            <a:ext cx="1923207" cy="2735451"/>
          </a:xfr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42" name="Picture Placeholder 3">
            <a:extLst>
              <a:ext uri="{FF2B5EF4-FFF2-40B4-BE49-F238E27FC236}">
                <a16:creationId xmlns:a16="http://schemas.microsoft.com/office/drawing/2014/main" id="{5C36FA32-D6E7-4867-8DD9-3184876C882B}"/>
              </a:ext>
            </a:extLst>
          </p:cNvPr>
          <p:cNvSpPr>
            <a:spLocks noGrp="1"/>
          </p:cNvSpPr>
          <p:nvPr>
            <p:ph type="pic" sz="quarter" idx="43" hasCustomPrompt="1"/>
          </p:nvPr>
        </p:nvSpPr>
        <p:spPr>
          <a:xfrm>
            <a:off x="6755729" y="1226122"/>
            <a:ext cx="1923958" cy="827402"/>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14" name="Rectangle 13"/>
          <p:cNvSpPr/>
          <p:nvPr userDrawn="1"/>
        </p:nvSpPr>
        <p:spPr>
          <a:xfrm>
            <a:off x="6755729" y="4631698"/>
            <a:ext cx="1931071"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4665390" y="4631697"/>
            <a:ext cx="1931071"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2567302" y="4631696"/>
            <a:ext cx="1931071"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461465" y="4631695"/>
            <a:ext cx="1931071"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1D816C27-CD8F-4BBB-B023-ED9F2446D7C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351479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guide id="11" pos="28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Five Concepts Slide">
    <p:spTree>
      <p:nvGrpSpPr>
        <p:cNvPr id="1" name=""/>
        <p:cNvGrpSpPr/>
        <p:nvPr/>
      </p:nvGrpSpPr>
      <p:grpSpPr>
        <a:xfrm>
          <a:off x="0" y="0"/>
          <a:ext cx="0" cy="0"/>
          <a:chOff x="0" y="0"/>
          <a:chExt cx="0" cy="0"/>
        </a:xfrm>
      </p:grpSpPr>
      <p:sp>
        <p:nvSpPr>
          <p:cNvPr id="45" name="Text Placeholder 4">
            <a:extLst>
              <a:ext uri="{FF2B5EF4-FFF2-40B4-BE49-F238E27FC236}">
                <a16:creationId xmlns:a16="http://schemas.microsoft.com/office/drawing/2014/main" id="{79756D5F-C423-4985-9F76-2A229DF17B95}"/>
              </a:ext>
            </a:extLst>
          </p:cNvPr>
          <p:cNvSpPr>
            <a:spLocks noGrp="1"/>
          </p:cNvSpPr>
          <p:nvPr>
            <p:ph type="body" sz="quarter" idx="34" hasCustomPrompt="1"/>
          </p:nvPr>
        </p:nvSpPr>
        <p:spPr>
          <a:xfrm>
            <a:off x="463532" y="1800152"/>
            <a:ext cx="3868244" cy="1139372"/>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42" name="Picture Placeholder 3">
            <a:extLst>
              <a:ext uri="{FF2B5EF4-FFF2-40B4-BE49-F238E27FC236}">
                <a16:creationId xmlns:a16="http://schemas.microsoft.com/office/drawing/2014/main" id="{CA0B39C2-2E72-417A-8918-CC3ADFB713C9}"/>
              </a:ext>
            </a:extLst>
          </p:cNvPr>
          <p:cNvSpPr>
            <a:spLocks noGrp="1"/>
          </p:cNvSpPr>
          <p:nvPr>
            <p:ph type="pic" sz="quarter" idx="39" hasCustomPrompt="1"/>
          </p:nvPr>
        </p:nvSpPr>
        <p:spPr>
          <a:xfrm>
            <a:off x="463532" y="1315261"/>
            <a:ext cx="3868244" cy="473805"/>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3"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28"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97083D41-8EF8-49F7-BE38-BE915AACB0DF}"/>
              </a:ext>
            </a:extLst>
          </p:cNvPr>
          <p:cNvSpPr>
            <a:spLocks noGrp="1"/>
          </p:cNvSpPr>
          <p:nvPr>
            <p:ph type="body" sz="quarter" idx="41"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16" name="Text Placeholder 4">
            <a:extLst>
              <a:ext uri="{FF2B5EF4-FFF2-40B4-BE49-F238E27FC236}">
                <a16:creationId xmlns:a16="http://schemas.microsoft.com/office/drawing/2014/main" id="{BB0BE816-4E82-4E19-B7FF-C43154545252}"/>
              </a:ext>
            </a:extLst>
          </p:cNvPr>
          <p:cNvSpPr>
            <a:spLocks noGrp="1"/>
          </p:cNvSpPr>
          <p:nvPr>
            <p:ph type="body" sz="quarter" idx="28" hasCustomPrompt="1"/>
          </p:nvPr>
        </p:nvSpPr>
        <p:spPr>
          <a:xfrm>
            <a:off x="463532" y="3631092"/>
            <a:ext cx="2532160" cy="1139372"/>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17" name="Text Placeholder 4">
            <a:extLst>
              <a:ext uri="{FF2B5EF4-FFF2-40B4-BE49-F238E27FC236}">
                <a16:creationId xmlns:a16="http://schemas.microsoft.com/office/drawing/2014/main" id="{CF298D0B-B78D-4E38-81E0-5BDD5EDBA4B1}"/>
              </a:ext>
            </a:extLst>
          </p:cNvPr>
          <p:cNvSpPr>
            <a:spLocks noGrp="1"/>
          </p:cNvSpPr>
          <p:nvPr>
            <p:ph type="body" sz="quarter" idx="30" hasCustomPrompt="1"/>
          </p:nvPr>
        </p:nvSpPr>
        <p:spPr>
          <a:xfrm>
            <a:off x="3309085" y="3631092"/>
            <a:ext cx="2532160" cy="1139372"/>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18" name="Text Placeholder 4">
            <a:extLst>
              <a:ext uri="{FF2B5EF4-FFF2-40B4-BE49-F238E27FC236}">
                <a16:creationId xmlns:a16="http://schemas.microsoft.com/office/drawing/2014/main" id="{7CD4F9C9-8DDC-44B9-92AA-833DDEAFA1AC}"/>
              </a:ext>
            </a:extLst>
          </p:cNvPr>
          <p:cNvSpPr>
            <a:spLocks noGrp="1"/>
          </p:cNvSpPr>
          <p:nvPr>
            <p:ph type="body" sz="quarter" idx="32" hasCustomPrompt="1"/>
          </p:nvPr>
        </p:nvSpPr>
        <p:spPr>
          <a:xfrm>
            <a:off x="6154639" y="3631092"/>
            <a:ext cx="2532160" cy="1139372"/>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19" name="Picture Placeholder 3">
            <a:extLst>
              <a:ext uri="{FF2B5EF4-FFF2-40B4-BE49-F238E27FC236}">
                <a16:creationId xmlns:a16="http://schemas.microsoft.com/office/drawing/2014/main" id="{325849B9-405A-4A8B-92A0-37AF771ECAD7}"/>
              </a:ext>
            </a:extLst>
          </p:cNvPr>
          <p:cNvSpPr>
            <a:spLocks noGrp="1"/>
          </p:cNvSpPr>
          <p:nvPr>
            <p:ph type="pic" sz="quarter" idx="13" hasCustomPrompt="1"/>
          </p:nvPr>
        </p:nvSpPr>
        <p:spPr>
          <a:xfrm>
            <a:off x="462018" y="3156384"/>
            <a:ext cx="2540006" cy="473805"/>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0" name="Picture Placeholder 3">
            <a:extLst>
              <a:ext uri="{FF2B5EF4-FFF2-40B4-BE49-F238E27FC236}">
                <a16:creationId xmlns:a16="http://schemas.microsoft.com/office/drawing/2014/main" id="{0F5F3546-54FC-4CBB-9FD1-82BB87E70794}"/>
              </a:ext>
            </a:extLst>
          </p:cNvPr>
          <p:cNvSpPr>
            <a:spLocks noGrp="1"/>
          </p:cNvSpPr>
          <p:nvPr>
            <p:ph type="pic" sz="quarter" idx="37" hasCustomPrompt="1"/>
          </p:nvPr>
        </p:nvSpPr>
        <p:spPr>
          <a:xfrm>
            <a:off x="3309084" y="3140476"/>
            <a:ext cx="2540006" cy="495439"/>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1" name="Picture Placeholder 3">
            <a:extLst>
              <a:ext uri="{FF2B5EF4-FFF2-40B4-BE49-F238E27FC236}">
                <a16:creationId xmlns:a16="http://schemas.microsoft.com/office/drawing/2014/main" id="{C65094F4-CCED-46CA-B3B2-6E2D7C6713C9}"/>
              </a:ext>
            </a:extLst>
          </p:cNvPr>
          <p:cNvSpPr>
            <a:spLocks noGrp="1"/>
          </p:cNvSpPr>
          <p:nvPr>
            <p:ph type="pic" sz="quarter" idx="38" hasCustomPrompt="1"/>
          </p:nvPr>
        </p:nvSpPr>
        <p:spPr>
          <a:xfrm>
            <a:off x="6150716" y="3134207"/>
            <a:ext cx="2540006" cy="501708"/>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2" name="Text Placeholder 4">
            <a:extLst>
              <a:ext uri="{FF2B5EF4-FFF2-40B4-BE49-F238E27FC236}">
                <a16:creationId xmlns:a16="http://schemas.microsoft.com/office/drawing/2014/main" id="{79756D5F-C423-4985-9F76-2A229DF17B95}"/>
              </a:ext>
            </a:extLst>
          </p:cNvPr>
          <p:cNvSpPr>
            <a:spLocks noGrp="1"/>
          </p:cNvSpPr>
          <p:nvPr>
            <p:ph type="body" sz="quarter" idx="42" hasCustomPrompt="1"/>
          </p:nvPr>
        </p:nvSpPr>
        <p:spPr>
          <a:xfrm>
            <a:off x="4818556" y="1803975"/>
            <a:ext cx="3868244" cy="1139372"/>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24" name="Picture Placeholder 3">
            <a:extLst>
              <a:ext uri="{FF2B5EF4-FFF2-40B4-BE49-F238E27FC236}">
                <a16:creationId xmlns:a16="http://schemas.microsoft.com/office/drawing/2014/main" id="{CA0B39C2-2E72-417A-8918-CC3ADFB713C9}"/>
              </a:ext>
            </a:extLst>
          </p:cNvPr>
          <p:cNvSpPr>
            <a:spLocks noGrp="1"/>
          </p:cNvSpPr>
          <p:nvPr>
            <p:ph type="pic" sz="quarter" idx="43" hasCustomPrompt="1"/>
          </p:nvPr>
        </p:nvSpPr>
        <p:spPr>
          <a:xfrm>
            <a:off x="4818556" y="1319084"/>
            <a:ext cx="3868244" cy="473805"/>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5" name="Rectangle 24"/>
          <p:cNvSpPr/>
          <p:nvPr userDrawn="1"/>
        </p:nvSpPr>
        <p:spPr>
          <a:xfrm>
            <a:off x="6162387" y="4608302"/>
            <a:ext cx="2525812" cy="162162"/>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userDrawn="1"/>
        </p:nvSpPr>
        <p:spPr>
          <a:xfrm>
            <a:off x="3315432" y="4610544"/>
            <a:ext cx="2525812" cy="162162"/>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userDrawn="1"/>
        </p:nvSpPr>
        <p:spPr>
          <a:xfrm>
            <a:off x="469879" y="4612460"/>
            <a:ext cx="2525812" cy="162162"/>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userDrawn="1"/>
        </p:nvSpPr>
        <p:spPr>
          <a:xfrm>
            <a:off x="469878" y="2778183"/>
            <a:ext cx="3861897" cy="161341"/>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userDrawn="1"/>
        </p:nvSpPr>
        <p:spPr>
          <a:xfrm>
            <a:off x="4824903" y="2782006"/>
            <a:ext cx="3861897" cy="161341"/>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5AEDC738-112F-4B36-AE90-20BD102993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40213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guide id="11" pos="28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Six Concepts Slide + Image">
    <p:spTree>
      <p:nvGrpSpPr>
        <p:cNvPr id="1" name=""/>
        <p:cNvGrpSpPr/>
        <p:nvPr/>
      </p:nvGrpSpPr>
      <p:grpSpPr>
        <a:xfrm>
          <a:off x="0" y="0"/>
          <a:ext cx="0" cy="0"/>
          <a:chOff x="0" y="0"/>
          <a:chExt cx="0" cy="0"/>
        </a:xfrm>
      </p:grpSpPr>
      <p:sp>
        <p:nvSpPr>
          <p:cNvPr id="23" name="Text Placeholder 4">
            <a:extLst>
              <a:ext uri="{FF2B5EF4-FFF2-40B4-BE49-F238E27FC236}">
                <a16:creationId xmlns:a16="http://schemas.microsoft.com/office/drawing/2014/main" id="{4B00969D-21B5-48A8-BB69-B4BD9648AD6C}"/>
              </a:ext>
            </a:extLst>
          </p:cNvPr>
          <p:cNvSpPr>
            <a:spLocks noGrp="1"/>
          </p:cNvSpPr>
          <p:nvPr>
            <p:ph type="body" sz="quarter" idx="28" hasCustomPrompt="1"/>
          </p:nvPr>
        </p:nvSpPr>
        <p:spPr>
          <a:xfrm>
            <a:off x="463532" y="1807920"/>
            <a:ext cx="2532160" cy="1146613"/>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32" name="Picture Placeholder 3">
            <a:extLst>
              <a:ext uri="{FF2B5EF4-FFF2-40B4-BE49-F238E27FC236}">
                <a16:creationId xmlns:a16="http://schemas.microsoft.com/office/drawing/2014/main" id="{933E0658-6A45-490A-9950-6D64F074C611}"/>
              </a:ext>
            </a:extLst>
          </p:cNvPr>
          <p:cNvSpPr>
            <a:spLocks noGrp="1"/>
          </p:cNvSpPr>
          <p:nvPr>
            <p:ph type="pic" sz="quarter" idx="13" hasCustomPrompt="1"/>
          </p:nvPr>
        </p:nvSpPr>
        <p:spPr>
          <a:xfrm>
            <a:off x="462018" y="1226124"/>
            <a:ext cx="2540006" cy="576970"/>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6"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30"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31" name="Text Placeholder 2">
            <a:extLst>
              <a:ext uri="{FF2B5EF4-FFF2-40B4-BE49-F238E27FC236}">
                <a16:creationId xmlns:a16="http://schemas.microsoft.com/office/drawing/2014/main" id="{97083D41-8EF8-49F7-BE38-BE915AACB0DF}"/>
              </a:ext>
            </a:extLst>
          </p:cNvPr>
          <p:cNvSpPr>
            <a:spLocks noGrp="1"/>
          </p:cNvSpPr>
          <p:nvPr>
            <p:ph type="body" sz="quarter" idx="44"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18" name="Text Placeholder 4">
            <a:extLst>
              <a:ext uri="{FF2B5EF4-FFF2-40B4-BE49-F238E27FC236}">
                <a16:creationId xmlns:a16="http://schemas.microsoft.com/office/drawing/2014/main" id="{4B00969D-21B5-48A8-BB69-B4BD9648AD6C}"/>
              </a:ext>
            </a:extLst>
          </p:cNvPr>
          <p:cNvSpPr>
            <a:spLocks noGrp="1"/>
          </p:cNvSpPr>
          <p:nvPr>
            <p:ph type="body" sz="quarter" idx="45" hasCustomPrompt="1"/>
          </p:nvPr>
        </p:nvSpPr>
        <p:spPr>
          <a:xfrm>
            <a:off x="457200" y="3633688"/>
            <a:ext cx="2532160" cy="1146613"/>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19" name="Picture Placeholder 3">
            <a:extLst>
              <a:ext uri="{FF2B5EF4-FFF2-40B4-BE49-F238E27FC236}">
                <a16:creationId xmlns:a16="http://schemas.microsoft.com/office/drawing/2014/main" id="{933E0658-6A45-490A-9950-6D64F074C611}"/>
              </a:ext>
            </a:extLst>
          </p:cNvPr>
          <p:cNvSpPr>
            <a:spLocks noGrp="1"/>
          </p:cNvSpPr>
          <p:nvPr>
            <p:ph type="pic" sz="quarter" idx="46" hasCustomPrompt="1"/>
          </p:nvPr>
        </p:nvSpPr>
        <p:spPr>
          <a:xfrm>
            <a:off x="455686" y="3051892"/>
            <a:ext cx="2540006" cy="576970"/>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0" name="Text Placeholder 4">
            <a:extLst>
              <a:ext uri="{FF2B5EF4-FFF2-40B4-BE49-F238E27FC236}">
                <a16:creationId xmlns:a16="http://schemas.microsoft.com/office/drawing/2014/main" id="{4B00969D-21B5-48A8-BB69-B4BD9648AD6C}"/>
              </a:ext>
            </a:extLst>
          </p:cNvPr>
          <p:cNvSpPr>
            <a:spLocks noGrp="1"/>
          </p:cNvSpPr>
          <p:nvPr>
            <p:ph type="body" sz="quarter" idx="47" hasCustomPrompt="1"/>
          </p:nvPr>
        </p:nvSpPr>
        <p:spPr>
          <a:xfrm>
            <a:off x="3320384" y="1807920"/>
            <a:ext cx="2532160" cy="1146613"/>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21" name="Picture Placeholder 3">
            <a:extLst>
              <a:ext uri="{FF2B5EF4-FFF2-40B4-BE49-F238E27FC236}">
                <a16:creationId xmlns:a16="http://schemas.microsoft.com/office/drawing/2014/main" id="{933E0658-6A45-490A-9950-6D64F074C611}"/>
              </a:ext>
            </a:extLst>
          </p:cNvPr>
          <p:cNvSpPr>
            <a:spLocks noGrp="1"/>
          </p:cNvSpPr>
          <p:nvPr>
            <p:ph type="pic" sz="quarter" idx="48" hasCustomPrompt="1"/>
          </p:nvPr>
        </p:nvSpPr>
        <p:spPr>
          <a:xfrm>
            <a:off x="3318870" y="1226124"/>
            <a:ext cx="2540006" cy="576970"/>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2" name="Text Placeholder 4">
            <a:extLst>
              <a:ext uri="{FF2B5EF4-FFF2-40B4-BE49-F238E27FC236}">
                <a16:creationId xmlns:a16="http://schemas.microsoft.com/office/drawing/2014/main" id="{4B00969D-21B5-48A8-BB69-B4BD9648AD6C}"/>
              </a:ext>
            </a:extLst>
          </p:cNvPr>
          <p:cNvSpPr>
            <a:spLocks noGrp="1"/>
          </p:cNvSpPr>
          <p:nvPr>
            <p:ph type="body" sz="quarter" idx="49" hasCustomPrompt="1"/>
          </p:nvPr>
        </p:nvSpPr>
        <p:spPr>
          <a:xfrm>
            <a:off x="3314052" y="3633688"/>
            <a:ext cx="2532160" cy="1146613"/>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24" name="Picture Placeholder 3">
            <a:extLst>
              <a:ext uri="{FF2B5EF4-FFF2-40B4-BE49-F238E27FC236}">
                <a16:creationId xmlns:a16="http://schemas.microsoft.com/office/drawing/2014/main" id="{933E0658-6A45-490A-9950-6D64F074C611}"/>
              </a:ext>
            </a:extLst>
          </p:cNvPr>
          <p:cNvSpPr>
            <a:spLocks noGrp="1"/>
          </p:cNvSpPr>
          <p:nvPr>
            <p:ph type="pic" sz="quarter" idx="50" hasCustomPrompt="1"/>
          </p:nvPr>
        </p:nvSpPr>
        <p:spPr>
          <a:xfrm>
            <a:off x="3312538" y="3051892"/>
            <a:ext cx="2540006" cy="576970"/>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5" name="Text Placeholder 4">
            <a:extLst>
              <a:ext uri="{FF2B5EF4-FFF2-40B4-BE49-F238E27FC236}">
                <a16:creationId xmlns:a16="http://schemas.microsoft.com/office/drawing/2014/main" id="{4B00969D-21B5-48A8-BB69-B4BD9648AD6C}"/>
              </a:ext>
            </a:extLst>
          </p:cNvPr>
          <p:cNvSpPr>
            <a:spLocks noGrp="1"/>
          </p:cNvSpPr>
          <p:nvPr>
            <p:ph type="body" sz="quarter" idx="51" hasCustomPrompt="1"/>
          </p:nvPr>
        </p:nvSpPr>
        <p:spPr>
          <a:xfrm>
            <a:off x="6141958" y="1798268"/>
            <a:ext cx="2532160" cy="1146613"/>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27" name="Picture Placeholder 3">
            <a:extLst>
              <a:ext uri="{FF2B5EF4-FFF2-40B4-BE49-F238E27FC236}">
                <a16:creationId xmlns:a16="http://schemas.microsoft.com/office/drawing/2014/main" id="{933E0658-6A45-490A-9950-6D64F074C611}"/>
              </a:ext>
            </a:extLst>
          </p:cNvPr>
          <p:cNvSpPr>
            <a:spLocks noGrp="1"/>
          </p:cNvSpPr>
          <p:nvPr>
            <p:ph type="pic" sz="quarter" idx="52" hasCustomPrompt="1"/>
          </p:nvPr>
        </p:nvSpPr>
        <p:spPr>
          <a:xfrm>
            <a:off x="6140444" y="1216472"/>
            <a:ext cx="2540006" cy="576970"/>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29" name="Text Placeholder 4">
            <a:extLst>
              <a:ext uri="{FF2B5EF4-FFF2-40B4-BE49-F238E27FC236}">
                <a16:creationId xmlns:a16="http://schemas.microsoft.com/office/drawing/2014/main" id="{4B00969D-21B5-48A8-BB69-B4BD9648AD6C}"/>
              </a:ext>
            </a:extLst>
          </p:cNvPr>
          <p:cNvSpPr>
            <a:spLocks noGrp="1"/>
          </p:cNvSpPr>
          <p:nvPr>
            <p:ph type="body" sz="quarter" idx="53" hasCustomPrompt="1"/>
          </p:nvPr>
        </p:nvSpPr>
        <p:spPr>
          <a:xfrm>
            <a:off x="6135626" y="3624036"/>
            <a:ext cx="2532160" cy="1146613"/>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33" name="Picture Placeholder 3">
            <a:extLst>
              <a:ext uri="{FF2B5EF4-FFF2-40B4-BE49-F238E27FC236}">
                <a16:creationId xmlns:a16="http://schemas.microsoft.com/office/drawing/2014/main" id="{933E0658-6A45-490A-9950-6D64F074C611}"/>
              </a:ext>
            </a:extLst>
          </p:cNvPr>
          <p:cNvSpPr>
            <a:spLocks noGrp="1"/>
          </p:cNvSpPr>
          <p:nvPr>
            <p:ph type="pic" sz="quarter" idx="54" hasCustomPrompt="1"/>
          </p:nvPr>
        </p:nvSpPr>
        <p:spPr>
          <a:xfrm>
            <a:off x="6134112" y="3042240"/>
            <a:ext cx="2540006" cy="576970"/>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34" name="Rectangle 33"/>
          <p:cNvSpPr/>
          <p:nvPr userDrawn="1"/>
        </p:nvSpPr>
        <p:spPr>
          <a:xfrm>
            <a:off x="6134112" y="4616143"/>
            <a:ext cx="2552688" cy="164158"/>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userDrawn="1"/>
        </p:nvSpPr>
        <p:spPr>
          <a:xfrm>
            <a:off x="3326618" y="4606491"/>
            <a:ext cx="2518453" cy="173810"/>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464881" y="4604587"/>
            <a:ext cx="2524479" cy="175713"/>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6134111" y="2785549"/>
            <a:ext cx="2543493" cy="168984"/>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userDrawn="1"/>
        </p:nvSpPr>
        <p:spPr>
          <a:xfrm>
            <a:off x="3320385" y="2775897"/>
            <a:ext cx="2530990" cy="178636"/>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userDrawn="1"/>
        </p:nvSpPr>
        <p:spPr>
          <a:xfrm>
            <a:off x="471184" y="2781743"/>
            <a:ext cx="2524508" cy="177616"/>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a:extLst>
              <a:ext uri="{FF2B5EF4-FFF2-40B4-BE49-F238E27FC236}">
                <a16:creationId xmlns:a16="http://schemas.microsoft.com/office/drawing/2014/main" id="{D7F9ED72-6FA4-48D4-A37C-3997159160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9097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Six Concepts Slide">
    <p:spTree>
      <p:nvGrpSpPr>
        <p:cNvPr id="1" name=""/>
        <p:cNvGrpSpPr/>
        <p:nvPr/>
      </p:nvGrpSpPr>
      <p:grpSpPr>
        <a:xfrm>
          <a:off x="0" y="0"/>
          <a:ext cx="0" cy="0"/>
          <a:chOff x="0" y="0"/>
          <a:chExt cx="0" cy="0"/>
        </a:xfrm>
      </p:grpSpPr>
      <p:sp>
        <p:nvSpPr>
          <p:cNvPr id="23" name="Text Placeholder 4">
            <a:extLst>
              <a:ext uri="{FF2B5EF4-FFF2-40B4-BE49-F238E27FC236}">
                <a16:creationId xmlns:a16="http://schemas.microsoft.com/office/drawing/2014/main" id="{4B00969D-21B5-48A8-BB69-B4BD9648AD6C}"/>
              </a:ext>
            </a:extLst>
          </p:cNvPr>
          <p:cNvSpPr>
            <a:spLocks noGrp="1"/>
          </p:cNvSpPr>
          <p:nvPr>
            <p:ph type="body" sz="quarter" idx="28" hasCustomPrompt="1"/>
          </p:nvPr>
        </p:nvSpPr>
        <p:spPr>
          <a:xfrm>
            <a:off x="463532" y="1200150"/>
            <a:ext cx="2532160" cy="1640055"/>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36" name="Text Placeholder 4">
            <a:extLst>
              <a:ext uri="{FF2B5EF4-FFF2-40B4-BE49-F238E27FC236}">
                <a16:creationId xmlns:a16="http://schemas.microsoft.com/office/drawing/2014/main" id="{F2976CB4-9D11-4662-A25E-B919E5A38D88}"/>
              </a:ext>
            </a:extLst>
          </p:cNvPr>
          <p:cNvSpPr>
            <a:spLocks noGrp="1"/>
          </p:cNvSpPr>
          <p:nvPr>
            <p:ph type="body" sz="quarter" idx="30" hasCustomPrompt="1"/>
          </p:nvPr>
        </p:nvSpPr>
        <p:spPr>
          <a:xfrm>
            <a:off x="3309085" y="1200150"/>
            <a:ext cx="2532160" cy="1640055"/>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39" name="Text Placeholder 4">
            <a:extLst>
              <a:ext uri="{FF2B5EF4-FFF2-40B4-BE49-F238E27FC236}">
                <a16:creationId xmlns:a16="http://schemas.microsoft.com/office/drawing/2014/main" id="{A6CFFF6C-0986-465B-AD47-93F45198B704}"/>
              </a:ext>
            </a:extLst>
          </p:cNvPr>
          <p:cNvSpPr>
            <a:spLocks noGrp="1"/>
          </p:cNvSpPr>
          <p:nvPr>
            <p:ph type="body" sz="quarter" idx="32" hasCustomPrompt="1"/>
          </p:nvPr>
        </p:nvSpPr>
        <p:spPr>
          <a:xfrm>
            <a:off x="6154639" y="1200150"/>
            <a:ext cx="2532160" cy="1640055"/>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49" name="Text Placeholder 4">
            <a:extLst>
              <a:ext uri="{FF2B5EF4-FFF2-40B4-BE49-F238E27FC236}">
                <a16:creationId xmlns:a16="http://schemas.microsoft.com/office/drawing/2014/main" id="{E8AC99C8-9DBD-4815-8A49-F39319093FC8}"/>
              </a:ext>
            </a:extLst>
          </p:cNvPr>
          <p:cNvSpPr>
            <a:spLocks noGrp="1"/>
          </p:cNvSpPr>
          <p:nvPr>
            <p:ph type="body" sz="quarter" idx="34" hasCustomPrompt="1"/>
          </p:nvPr>
        </p:nvSpPr>
        <p:spPr>
          <a:xfrm>
            <a:off x="463532" y="3141496"/>
            <a:ext cx="2532160" cy="1640055"/>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51" name="Text Placeholder 4">
            <a:extLst>
              <a:ext uri="{FF2B5EF4-FFF2-40B4-BE49-F238E27FC236}">
                <a16:creationId xmlns:a16="http://schemas.microsoft.com/office/drawing/2014/main" id="{417C44A0-5ED4-4FDC-BC4A-323EDCA62BEB}"/>
              </a:ext>
            </a:extLst>
          </p:cNvPr>
          <p:cNvSpPr>
            <a:spLocks noGrp="1"/>
          </p:cNvSpPr>
          <p:nvPr>
            <p:ph type="body" sz="quarter" idx="36" hasCustomPrompt="1"/>
          </p:nvPr>
        </p:nvSpPr>
        <p:spPr>
          <a:xfrm>
            <a:off x="3309085" y="3141496"/>
            <a:ext cx="2532160" cy="1640055"/>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53" name="Text Placeholder 4">
            <a:extLst>
              <a:ext uri="{FF2B5EF4-FFF2-40B4-BE49-F238E27FC236}">
                <a16:creationId xmlns:a16="http://schemas.microsoft.com/office/drawing/2014/main" id="{0C509108-DF3D-4BE5-929D-11F3758713BB}"/>
              </a:ext>
            </a:extLst>
          </p:cNvPr>
          <p:cNvSpPr>
            <a:spLocks noGrp="1"/>
          </p:cNvSpPr>
          <p:nvPr>
            <p:ph type="body" sz="quarter" idx="38" hasCustomPrompt="1"/>
          </p:nvPr>
        </p:nvSpPr>
        <p:spPr>
          <a:xfrm>
            <a:off x="6154639" y="3141496"/>
            <a:ext cx="2532160" cy="1640055"/>
          </a:xfrm>
          <a:prstGeom prst="rect">
            <a:avLst/>
          </a:prstGeom>
          <a:noFill/>
        </p:spPr>
        <p:txBody>
          <a:bodyPr vert="horz" lIns="91440" tIns="45720" rIns="91440" bIns="45720" rtlCol="0">
            <a:noAutofit/>
          </a:bodyPr>
          <a:lstStyle>
            <a:lvl1pPr>
              <a:defRPr lang="en-US" sz="2000" dirty="0">
                <a:solidFill>
                  <a:schemeClr val="accent1"/>
                </a:solidFill>
                <a:latin typeface="+mn-lt"/>
              </a:defRPr>
            </a:lvl1pPr>
            <a:lvl2pPr>
              <a:defRPr lang="en-US" sz="1800" dirty="0">
                <a:latin typeface="+mn-lt"/>
              </a:defRPr>
            </a:lvl2pPr>
          </a:lstStyle>
          <a:p>
            <a:pPr marL="171450" lvl="0" indent="-171450" defTabSz="914400"/>
            <a:r>
              <a:rPr lang="en-US" dirty="0"/>
              <a:t>Click to insert text</a:t>
            </a:r>
          </a:p>
        </p:txBody>
      </p:sp>
      <p:sp>
        <p:nvSpPr>
          <p:cNvPr id="21"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24"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25" name="Text Placeholder 2">
            <a:extLst>
              <a:ext uri="{FF2B5EF4-FFF2-40B4-BE49-F238E27FC236}">
                <a16:creationId xmlns:a16="http://schemas.microsoft.com/office/drawing/2014/main" id="{97083D41-8EF8-49F7-BE38-BE915AACB0DF}"/>
              </a:ext>
            </a:extLst>
          </p:cNvPr>
          <p:cNvSpPr>
            <a:spLocks noGrp="1"/>
          </p:cNvSpPr>
          <p:nvPr>
            <p:ph type="body" sz="quarter" idx="39"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12" name="Rectangle 11"/>
          <p:cNvSpPr/>
          <p:nvPr userDrawn="1"/>
        </p:nvSpPr>
        <p:spPr>
          <a:xfrm>
            <a:off x="6154638" y="4624274"/>
            <a:ext cx="2532162"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3309084" y="4624274"/>
            <a:ext cx="2532162"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463532" y="4634265"/>
            <a:ext cx="2532162"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6148288" y="2682928"/>
            <a:ext cx="2532162"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3310483" y="2682928"/>
            <a:ext cx="2532162"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464931" y="2692919"/>
            <a:ext cx="2532162" cy="157277"/>
          </a:xfrm>
          <a:prstGeom prst="rect">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2F30854D-4DF0-458C-B06D-396BF16B11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25922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3398520"/>
          </a:xfrm>
          <a:prstGeom prst="rect">
            <a:avLst/>
          </a:prstGeom>
        </p:spPr>
      </p:pic>
      <p:sp>
        <p:nvSpPr>
          <p:cNvPr id="33" name="Text Placeholder 3"/>
          <p:cNvSpPr>
            <a:spLocks noGrp="1"/>
          </p:cNvSpPr>
          <p:nvPr>
            <p:ph type="body" sz="half" idx="2" hasCustomPrompt="1"/>
          </p:nvPr>
        </p:nvSpPr>
        <p:spPr>
          <a:xfrm>
            <a:off x="532089" y="4213572"/>
            <a:ext cx="4778483" cy="407489"/>
          </a:xfrm>
        </p:spPr>
        <p:txBody>
          <a:bodyPr lIns="0" tIns="0" rIns="0" bIns="0">
            <a:noAutofit/>
          </a:bodyPr>
          <a:lstStyle>
            <a:lvl1pPr marL="0" indent="0" algn="l">
              <a:buNone/>
              <a:defRPr sz="2000">
                <a:solidFill>
                  <a:schemeClr val="tx2"/>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Presenter name and title</a:t>
            </a:r>
          </a:p>
        </p:txBody>
      </p:sp>
      <p:sp>
        <p:nvSpPr>
          <p:cNvPr id="10" name="Text Placeholder 3">
            <a:extLst>
              <a:ext uri="{FF2B5EF4-FFF2-40B4-BE49-F238E27FC236}">
                <a16:creationId xmlns:a16="http://schemas.microsoft.com/office/drawing/2014/main" id="{82DBFE27-054D-4755-990D-B3E23C5C22CE}"/>
              </a:ext>
            </a:extLst>
          </p:cNvPr>
          <p:cNvSpPr>
            <a:spLocks noGrp="1"/>
          </p:cNvSpPr>
          <p:nvPr>
            <p:ph type="body" sz="half" idx="11" hasCustomPrompt="1"/>
          </p:nvPr>
        </p:nvSpPr>
        <p:spPr>
          <a:xfrm>
            <a:off x="534627" y="3641430"/>
            <a:ext cx="4773407" cy="520386"/>
          </a:xfrm>
        </p:spPr>
        <p:txBody>
          <a:bodyPr lIns="0" tIns="0" rIns="0" bIns="0">
            <a:noAutofit/>
          </a:bodyPr>
          <a:lstStyle>
            <a:lvl1pPr marL="0" indent="0" algn="l">
              <a:buNone/>
              <a:defRPr sz="3600" b="1">
                <a:solidFill>
                  <a:schemeClr val="accent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Insert title</a:t>
            </a:r>
          </a:p>
        </p:txBody>
      </p:sp>
      <p:sp>
        <p:nvSpPr>
          <p:cNvPr id="9" name="Date Placeholder 3"/>
          <p:cNvSpPr>
            <a:spLocks noGrp="1"/>
          </p:cNvSpPr>
          <p:nvPr>
            <p:ph type="dt" sz="half" idx="12"/>
          </p:nvPr>
        </p:nvSpPr>
        <p:spPr>
          <a:xfrm>
            <a:off x="527012" y="4647368"/>
            <a:ext cx="4781022" cy="365125"/>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lang="en-US" smtClean="0">
                <a:effectLst/>
              </a:defRPr>
            </a:lvl1pPr>
          </a:lstStyle>
          <a:p>
            <a:r>
              <a:rPr lang="en-US" dirty="0"/>
              <a:t>Israel Israeli   I   VP Sales, Business Development</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298" y="942955"/>
            <a:ext cx="2918460" cy="172593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Nine Concepts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D7BB7BA-622A-42CF-8664-B6DF6BC5E3EE}"/>
              </a:ext>
            </a:extLst>
          </p:cNvPr>
          <p:cNvSpPr/>
          <p:nvPr userDrawn="1"/>
        </p:nvSpPr>
        <p:spPr>
          <a:xfrm>
            <a:off x="6192510" y="1224305"/>
            <a:ext cx="2494290" cy="912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412119A-7972-4517-9AD8-A4C4B11B5BAD}"/>
              </a:ext>
            </a:extLst>
          </p:cNvPr>
          <p:cNvSpPr/>
          <p:nvPr userDrawn="1"/>
        </p:nvSpPr>
        <p:spPr>
          <a:xfrm>
            <a:off x="6192510" y="2466076"/>
            <a:ext cx="2494290" cy="912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4F2DAB1-0941-4BAC-9C28-4E5F57B77806}"/>
              </a:ext>
            </a:extLst>
          </p:cNvPr>
          <p:cNvSpPr/>
          <p:nvPr userDrawn="1"/>
        </p:nvSpPr>
        <p:spPr>
          <a:xfrm>
            <a:off x="6192510" y="3707848"/>
            <a:ext cx="2494290" cy="912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CC2A629-C1F3-4AF4-B147-BB130E6C29BD}"/>
              </a:ext>
            </a:extLst>
          </p:cNvPr>
          <p:cNvSpPr/>
          <p:nvPr userDrawn="1"/>
        </p:nvSpPr>
        <p:spPr>
          <a:xfrm>
            <a:off x="457200" y="1224305"/>
            <a:ext cx="2494290" cy="912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5F1B5C0B-80CC-4842-9182-ABF230CBB57F}"/>
              </a:ext>
            </a:extLst>
          </p:cNvPr>
          <p:cNvSpPr/>
          <p:nvPr userDrawn="1"/>
        </p:nvSpPr>
        <p:spPr>
          <a:xfrm>
            <a:off x="3323268" y="1224305"/>
            <a:ext cx="2494290" cy="912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EE5E10D7-31AD-4F85-B543-F1989753AFBC}"/>
              </a:ext>
            </a:extLst>
          </p:cNvPr>
          <p:cNvSpPr/>
          <p:nvPr userDrawn="1"/>
        </p:nvSpPr>
        <p:spPr>
          <a:xfrm>
            <a:off x="457200" y="2466076"/>
            <a:ext cx="2494290" cy="912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0BA60539-FF84-4BE1-A55A-12029AF73E8D}"/>
              </a:ext>
            </a:extLst>
          </p:cNvPr>
          <p:cNvSpPr/>
          <p:nvPr userDrawn="1"/>
        </p:nvSpPr>
        <p:spPr>
          <a:xfrm>
            <a:off x="3323268" y="2466076"/>
            <a:ext cx="2494290" cy="912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633693B-B7DB-4529-9C29-91A3D76D06D0}"/>
              </a:ext>
            </a:extLst>
          </p:cNvPr>
          <p:cNvSpPr/>
          <p:nvPr userDrawn="1"/>
        </p:nvSpPr>
        <p:spPr>
          <a:xfrm>
            <a:off x="457200" y="3707848"/>
            <a:ext cx="2494290" cy="912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DDEED57C-1772-455D-B4E9-D523D82450FD}"/>
              </a:ext>
            </a:extLst>
          </p:cNvPr>
          <p:cNvSpPr/>
          <p:nvPr userDrawn="1"/>
        </p:nvSpPr>
        <p:spPr>
          <a:xfrm>
            <a:off x="3323268" y="3707848"/>
            <a:ext cx="2494290" cy="9121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592DEAC0-33AC-4C9A-8868-FC645F3AFCCE}"/>
              </a:ext>
            </a:extLst>
          </p:cNvPr>
          <p:cNvSpPr>
            <a:spLocks noGrp="1"/>
          </p:cNvSpPr>
          <p:nvPr userDrawn="1">
            <p:ph type="body" sz="quarter" idx="10"/>
          </p:nvPr>
        </p:nvSpPr>
        <p:spPr>
          <a:xfrm>
            <a:off x="463550" y="1200618"/>
            <a:ext cx="2494290" cy="909746"/>
          </a:xfrm>
          <a:gradFill flip="none" rotWithShape="1">
            <a:gsLst>
              <a:gs pos="3000">
                <a:schemeClr val="accent2"/>
              </a:gs>
              <a:gs pos="80000">
                <a:schemeClr val="accent1"/>
              </a:gs>
            </a:gsLst>
            <a:path path="circle">
              <a:fillToRect l="50000" t="50000" r="50000" b="50000"/>
            </a:path>
            <a:tileRect/>
          </a:gradFill>
        </p:spPr>
        <p:txBody>
          <a:bodyPr lIns="0" tIns="0" rIns="0" bIns="0" anchor="ctr">
            <a:normAutofit/>
          </a:bodyPr>
          <a:lstStyle>
            <a:lvl1pPr marL="0" indent="0" algn="ctr">
              <a:spcBef>
                <a:spcPts val="0"/>
              </a:spcBef>
              <a:buSzPct val="75000"/>
              <a:buFont typeface="Arial" panose="020B0604020202020204" pitchFamily="34" charset="0"/>
              <a:buNone/>
              <a:defRPr sz="2000">
                <a:solidFill>
                  <a:schemeClr val="bg1"/>
                </a:solidFill>
                <a:latin typeface="+mn-lt"/>
              </a:defRPr>
            </a:lvl1pPr>
          </a:lstStyle>
          <a:p>
            <a:pPr lvl="0"/>
            <a:r>
              <a:rPr lang="en-US"/>
              <a:t>Click to edit Master text styles</a:t>
            </a:r>
          </a:p>
        </p:txBody>
      </p:sp>
      <p:sp>
        <p:nvSpPr>
          <p:cNvPr id="39" name="Text Placeholder 2">
            <a:extLst>
              <a:ext uri="{FF2B5EF4-FFF2-40B4-BE49-F238E27FC236}">
                <a16:creationId xmlns:a16="http://schemas.microsoft.com/office/drawing/2014/main" id="{15234376-49D3-4197-98EE-D34897163610}"/>
              </a:ext>
            </a:extLst>
          </p:cNvPr>
          <p:cNvSpPr>
            <a:spLocks noGrp="1"/>
          </p:cNvSpPr>
          <p:nvPr>
            <p:ph type="body" sz="quarter" idx="41"/>
          </p:nvPr>
        </p:nvSpPr>
        <p:spPr>
          <a:xfrm>
            <a:off x="3316916" y="1220671"/>
            <a:ext cx="2494290" cy="909746"/>
          </a:xfrm>
          <a:gradFill flip="none" rotWithShape="1">
            <a:gsLst>
              <a:gs pos="3000">
                <a:schemeClr val="accent2"/>
              </a:gs>
              <a:gs pos="80000">
                <a:schemeClr val="accent1"/>
              </a:gs>
            </a:gsLst>
            <a:path path="circle">
              <a:fillToRect l="50000" t="50000" r="50000" b="50000"/>
            </a:path>
            <a:tileRect/>
          </a:gradFill>
        </p:spPr>
        <p:txBody>
          <a:bodyPr lIns="0" tIns="0" rIns="0" bIns="0" anchor="ctr">
            <a:normAutofit/>
          </a:bodyPr>
          <a:lstStyle>
            <a:lvl1pPr marL="0" indent="0" algn="ctr">
              <a:spcBef>
                <a:spcPts val="0"/>
              </a:spcBef>
              <a:buSzPct val="75000"/>
              <a:buFont typeface="Arial" panose="020B0604020202020204" pitchFamily="34" charset="0"/>
              <a:buNone/>
              <a:defRPr sz="2000">
                <a:solidFill>
                  <a:schemeClr val="bg1"/>
                </a:solidFill>
                <a:latin typeface="+mn-lt"/>
              </a:defRPr>
            </a:lvl1pPr>
          </a:lstStyle>
          <a:p>
            <a:pPr lvl="0"/>
            <a:r>
              <a:rPr lang="en-US"/>
              <a:t>Click to edit Master text styles</a:t>
            </a:r>
          </a:p>
        </p:txBody>
      </p:sp>
      <p:sp>
        <p:nvSpPr>
          <p:cNvPr id="41" name="Text Placeholder 2">
            <a:extLst>
              <a:ext uri="{FF2B5EF4-FFF2-40B4-BE49-F238E27FC236}">
                <a16:creationId xmlns:a16="http://schemas.microsoft.com/office/drawing/2014/main" id="{3E47CC73-8B51-4D11-942D-4728EAF84AA6}"/>
              </a:ext>
            </a:extLst>
          </p:cNvPr>
          <p:cNvSpPr>
            <a:spLocks noGrp="1"/>
          </p:cNvSpPr>
          <p:nvPr>
            <p:ph type="body" sz="quarter" idx="42"/>
          </p:nvPr>
        </p:nvSpPr>
        <p:spPr>
          <a:xfrm>
            <a:off x="6192510" y="1214661"/>
            <a:ext cx="2494290" cy="909746"/>
          </a:xfrm>
          <a:gradFill flip="none" rotWithShape="1">
            <a:gsLst>
              <a:gs pos="3000">
                <a:schemeClr val="accent2"/>
              </a:gs>
              <a:gs pos="80000">
                <a:schemeClr val="accent1"/>
              </a:gs>
            </a:gsLst>
            <a:path path="circle">
              <a:fillToRect l="50000" t="50000" r="50000" b="50000"/>
            </a:path>
            <a:tileRect/>
          </a:gradFill>
        </p:spPr>
        <p:txBody>
          <a:bodyPr lIns="0" tIns="0" rIns="0" bIns="0" anchor="ctr">
            <a:normAutofit/>
          </a:bodyPr>
          <a:lstStyle>
            <a:lvl1pPr marL="0" indent="0" algn="ctr">
              <a:spcBef>
                <a:spcPts val="0"/>
              </a:spcBef>
              <a:buSzPct val="75000"/>
              <a:buFont typeface="Arial" panose="020B0604020202020204" pitchFamily="34" charset="0"/>
              <a:buNone/>
              <a:defRPr sz="2000">
                <a:solidFill>
                  <a:schemeClr val="bg1"/>
                </a:solidFill>
                <a:latin typeface="+mn-lt"/>
              </a:defRPr>
            </a:lvl1pPr>
          </a:lstStyle>
          <a:p>
            <a:pPr lvl="0"/>
            <a:r>
              <a:rPr lang="en-US"/>
              <a:t>Click to edit Master text styles</a:t>
            </a:r>
          </a:p>
        </p:txBody>
      </p:sp>
      <p:sp>
        <p:nvSpPr>
          <p:cNvPr id="60" name="Text Placeholder 2">
            <a:extLst>
              <a:ext uri="{FF2B5EF4-FFF2-40B4-BE49-F238E27FC236}">
                <a16:creationId xmlns:a16="http://schemas.microsoft.com/office/drawing/2014/main" id="{4E615259-D3B5-4B75-9F60-3CAE38FE8149}"/>
              </a:ext>
            </a:extLst>
          </p:cNvPr>
          <p:cNvSpPr>
            <a:spLocks noGrp="1"/>
          </p:cNvSpPr>
          <p:nvPr>
            <p:ph type="body" sz="quarter" idx="43"/>
          </p:nvPr>
        </p:nvSpPr>
        <p:spPr>
          <a:xfrm>
            <a:off x="463550" y="2476935"/>
            <a:ext cx="2494290" cy="909746"/>
          </a:xfrm>
          <a:gradFill flip="none" rotWithShape="1">
            <a:gsLst>
              <a:gs pos="3000">
                <a:schemeClr val="accent2"/>
              </a:gs>
              <a:gs pos="80000">
                <a:schemeClr val="accent1"/>
              </a:gs>
            </a:gsLst>
            <a:path path="circle">
              <a:fillToRect l="50000" t="50000" r="50000" b="50000"/>
            </a:path>
            <a:tileRect/>
          </a:gradFill>
        </p:spPr>
        <p:txBody>
          <a:bodyPr lIns="0" tIns="0" rIns="0" bIns="0" anchor="ctr">
            <a:normAutofit/>
          </a:bodyPr>
          <a:lstStyle>
            <a:lvl1pPr marL="0" indent="0" algn="ctr">
              <a:spcBef>
                <a:spcPts val="0"/>
              </a:spcBef>
              <a:buSzPct val="75000"/>
              <a:buFont typeface="Arial" panose="020B0604020202020204" pitchFamily="34" charset="0"/>
              <a:buNone/>
              <a:defRPr sz="2000">
                <a:solidFill>
                  <a:schemeClr val="bg1"/>
                </a:solidFill>
                <a:latin typeface="+mn-lt"/>
              </a:defRPr>
            </a:lvl1pPr>
          </a:lstStyle>
          <a:p>
            <a:pPr lvl="0"/>
            <a:r>
              <a:rPr lang="en-US"/>
              <a:t>Click to edit Master text styles</a:t>
            </a:r>
          </a:p>
        </p:txBody>
      </p:sp>
      <p:sp>
        <p:nvSpPr>
          <p:cNvPr id="61" name="Text Placeholder 2">
            <a:extLst>
              <a:ext uri="{FF2B5EF4-FFF2-40B4-BE49-F238E27FC236}">
                <a16:creationId xmlns:a16="http://schemas.microsoft.com/office/drawing/2014/main" id="{2D9412C4-109A-44BC-99C1-4863B0E94824}"/>
              </a:ext>
            </a:extLst>
          </p:cNvPr>
          <p:cNvSpPr>
            <a:spLocks noGrp="1"/>
          </p:cNvSpPr>
          <p:nvPr>
            <p:ph type="body" sz="quarter" idx="44"/>
          </p:nvPr>
        </p:nvSpPr>
        <p:spPr>
          <a:xfrm>
            <a:off x="3323266" y="2467292"/>
            <a:ext cx="2494290" cy="909746"/>
          </a:xfrm>
          <a:gradFill flip="none" rotWithShape="1">
            <a:gsLst>
              <a:gs pos="3000">
                <a:schemeClr val="accent2"/>
              </a:gs>
              <a:gs pos="80000">
                <a:schemeClr val="accent1"/>
              </a:gs>
            </a:gsLst>
            <a:path path="circle">
              <a:fillToRect l="50000" t="50000" r="50000" b="50000"/>
            </a:path>
            <a:tileRect/>
          </a:gradFill>
        </p:spPr>
        <p:txBody>
          <a:bodyPr lIns="0" tIns="0" rIns="0" bIns="0" anchor="ctr">
            <a:normAutofit/>
          </a:bodyPr>
          <a:lstStyle>
            <a:lvl1pPr marL="0" indent="0" algn="ctr">
              <a:spcBef>
                <a:spcPts val="0"/>
              </a:spcBef>
              <a:buSzPct val="75000"/>
              <a:buFont typeface="Arial" panose="020B0604020202020204" pitchFamily="34" charset="0"/>
              <a:buNone/>
              <a:defRPr sz="2000">
                <a:solidFill>
                  <a:schemeClr val="bg1"/>
                </a:solidFill>
                <a:latin typeface="+mn-lt"/>
              </a:defRPr>
            </a:lvl1pPr>
          </a:lstStyle>
          <a:p>
            <a:pPr lvl="0"/>
            <a:r>
              <a:rPr lang="en-US"/>
              <a:t>Click to edit Master text styles</a:t>
            </a:r>
          </a:p>
        </p:txBody>
      </p:sp>
      <p:sp>
        <p:nvSpPr>
          <p:cNvPr id="62" name="Text Placeholder 2">
            <a:extLst>
              <a:ext uri="{FF2B5EF4-FFF2-40B4-BE49-F238E27FC236}">
                <a16:creationId xmlns:a16="http://schemas.microsoft.com/office/drawing/2014/main" id="{A6CB00AE-24CD-49AC-99B0-752D6CCBED84}"/>
              </a:ext>
            </a:extLst>
          </p:cNvPr>
          <p:cNvSpPr>
            <a:spLocks noGrp="1"/>
          </p:cNvSpPr>
          <p:nvPr>
            <p:ph type="body" sz="quarter" idx="45"/>
          </p:nvPr>
        </p:nvSpPr>
        <p:spPr>
          <a:xfrm>
            <a:off x="6198860" y="2461282"/>
            <a:ext cx="2494290" cy="909746"/>
          </a:xfrm>
          <a:gradFill flip="none" rotWithShape="1">
            <a:gsLst>
              <a:gs pos="3000">
                <a:schemeClr val="accent2"/>
              </a:gs>
              <a:gs pos="80000">
                <a:schemeClr val="accent1"/>
              </a:gs>
            </a:gsLst>
            <a:path path="circle">
              <a:fillToRect l="50000" t="50000" r="50000" b="50000"/>
            </a:path>
            <a:tileRect/>
          </a:gradFill>
        </p:spPr>
        <p:txBody>
          <a:bodyPr lIns="0" tIns="0" rIns="0" bIns="0" anchor="ctr">
            <a:normAutofit/>
          </a:bodyPr>
          <a:lstStyle>
            <a:lvl1pPr marL="0" indent="0" algn="ctr">
              <a:spcBef>
                <a:spcPts val="0"/>
              </a:spcBef>
              <a:buSzPct val="75000"/>
              <a:buFont typeface="Arial" panose="020B0604020202020204" pitchFamily="34" charset="0"/>
              <a:buNone/>
              <a:defRPr sz="2000">
                <a:solidFill>
                  <a:schemeClr val="bg1"/>
                </a:solidFill>
                <a:latin typeface="+mn-lt"/>
              </a:defRPr>
            </a:lvl1pPr>
          </a:lstStyle>
          <a:p>
            <a:pPr lvl="0"/>
            <a:r>
              <a:rPr lang="en-US"/>
              <a:t>Click to edit Master text styles</a:t>
            </a:r>
          </a:p>
        </p:txBody>
      </p:sp>
      <p:sp>
        <p:nvSpPr>
          <p:cNvPr id="66" name="Text Placeholder 2">
            <a:extLst>
              <a:ext uri="{FF2B5EF4-FFF2-40B4-BE49-F238E27FC236}">
                <a16:creationId xmlns:a16="http://schemas.microsoft.com/office/drawing/2014/main" id="{D8CDC888-AB1E-40EB-B239-DC10A8C09F57}"/>
              </a:ext>
            </a:extLst>
          </p:cNvPr>
          <p:cNvSpPr>
            <a:spLocks noGrp="1"/>
          </p:cNvSpPr>
          <p:nvPr>
            <p:ph type="body" sz="quarter" idx="46"/>
          </p:nvPr>
        </p:nvSpPr>
        <p:spPr>
          <a:xfrm>
            <a:off x="463550" y="3723556"/>
            <a:ext cx="2494290" cy="909746"/>
          </a:xfrm>
          <a:gradFill flip="none" rotWithShape="1">
            <a:gsLst>
              <a:gs pos="3000">
                <a:schemeClr val="accent2"/>
              </a:gs>
              <a:gs pos="80000">
                <a:schemeClr val="accent1"/>
              </a:gs>
            </a:gsLst>
            <a:path path="circle">
              <a:fillToRect l="50000" t="50000" r="50000" b="50000"/>
            </a:path>
            <a:tileRect/>
          </a:gradFill>
        </p:spPr>
        <p:txBody>
          <a:bodyPr lIns="0" tIns="0" rIns="0" bIns="0" anchor="ctr">
            <a:normAutofit/>
          </a:bodyPr>
          <a:lstStyle>
            <a:lvl1pPr marL="0" indent="0" algn="ctr">
              <a:spcBef>
                <a:spcPts val="0"/>
              </a:spcBef>
              <a:buSzPct val="75000"/>
              <a:buFont typeface="Arial" panose="020B0604020202020204" pitchFamily="34" charset="0"/>
              <a:buNone/>
              <a:defRPr sz="2000">
                <a:solidFill>
                  <a:schemeClr val="bg1"/>
                </a:solidFill>
                <a:latin typeface="+mn-lt"/>
              </a:defRPr>
            </a:lvl1pPr>
          </a:lstStyle>
          <a:p>
            <a:pPr lvl="0"/>
            <a:r>
              <a:rPr lang="en-US"/>
              <a:t>Click to edit Master text styles</a:t>
            </a:r>
          </a:p>
        </p:txBody>
      </p:sp>
      <p:sp>
        <p:nvSpPr>
          <p:cNvPr id="67" name="Text Placeholder 2">
            <a:extLst>
              <a:ext uri="{FF2B5EF4-FFF2-40B4-BE49-F238E27FC236}">
                <a16:creationId xmlns:a16="http://schemas.microsoft.com/office/drawing/2014/main" id="{18B72232-BF3F-426B-A914-1454DF0C5866}"/>
              </a:ext>
            </a:extLst>
          </p:cNvPr>
          <p:cNvSpPr>
            <a:spLocks noGrp="1"/>
          </p:cNvSpPr>
          <p:nvPr>
            <p:ph type="body" sz="quarter" idx="47"/>
          </p:nvPr>
        </p:nvSpPr>
        <p:spPr>
          <a:xfrm>
            <a:off x="3323266" y="3724744"/>
            <a:ext cx="2494290" cy="909746"/>
          </a:xfrm>
          <a:gradFill flip="none" rotWithShape="1">
            <a:gsLst>
              <a:gs pos="3000">
                <a:schemeClr val="accent2"/>
              </a:gs>
              <a:gs pos="80000">
                <a:schemeClr val="accent1"/>
              </a:gs>
            </a:gsLst>
            <a:path path="circle">
              <a:fillToRect l="50000" t="50000" r="50000" b="50000"/>
            </a:path>
            <a:tileRect/>
          </a:gradFill>
        </p:spPr>
        <p:txBody>
          <a:bodyPr lIns="0" tIns="0" rIns="0" bIns="0" anchor="ctr">
            <a:normAutofit/>
          </a:bodyPr>
          <a:lstStyle>
            <a:lvl1pPr marL="0" indent="0" algn="ctr">
              <a:spcBef>
                <a:spcPts val="0"/>
              </a:spcBef>
              <a:buSzPct val="75000"/>
              <a:buFont typeface="Arial" panose="020B0604020202020204" pitchFamily="34" charset="0"/>
              <a:buNone/>
              <a:defRPr sz="2000">
                <a:solidFill>
                  <a:schemeClr val="bg1"/>
                </a:solidFill>
                <a:latin typeface="+mn-lt"/>
              </a:defRPr>
            </a:lvl1pPr>
          </a:lstStyle>
          <a:p>
            <a:pPr lvl="0"/>
            <a:r>
              <a:rPr lang="en-US"/>
              <a:t>Click to edit Master text styles</a:t>
            </a:r>
          </a:p>
        </p:txBody>
      </p:sp>
      <p:sp>
        <p:nvSpPr>
          <p:cNvPr id="68" name="Text Placeholder 2">
            <a:extLst>
              <a:ext uri="{FF2B5EF4-FFF2-40B4-BE49-F238E27FC236}">
                <a16:creationId xmlns:a16="http://schemas.microsoft.com/office/drawing/2014/main" id="{6776AE1A-3DB3-4D9B-B333-12890A03AE87}"/>
              </a:ext>
            </a:extLst>
          </p:cNvPr>
          <p:cNvSpPr>
            <a:spLocks noGrp="1"/>
          </p:cNvSpPr>
          <p:nvPr>
            <p:ph type="body" sz="quarter" idx="48"/>
          </p:nvPr>
        </p:nvSpPr>
        <p:spPr>
          <a:xfrm>
            <a:off x="6198860" y="3718734"/>
            <a:ext cx="2494290" cy="909746"/>
          </a:xfrm>
          <a:gradFill flip="none" rotWithShape="1">
            <a:gsLst>
              <a:gs pos="3000">
                <a:schemeClr val="accent2"/>
              </a:gs>
              <a:gs pos="80000">
                <a:schemeClr val="accent1"/>
              </a:gs>
            </a:gsLst>
            <a:path path="circle">
              <a:fillToRect l="50000" t="50000" r="50000" b="50000"/>
            </a:path>
            <a:tileRect/>
          </a:gradFill>
        </p:spPr>
        <p:txBody>
          <a:bodyPr lIns="0" tIns="0" rIns="0" bIns="0" anchor="ctr">
            <a:normAutofit/>
          </a:bodyPr>
          <a:lstStyle>
            <a:lvl1pPr marL="0" indent="0" algn="ctr">
              <a:spcBef>
                <a:spcPts val="0"/>
              </a:spcBef>
              <a:buSzPct val="75000"/>
              <a:buFont typeface="Arial" panose="020B0604020202020204" pitchFamily="34" charset="0"/>
              <a:buNone/>
              <a:defRPr sz="2000">
                <a:solidFill>
                  <a:schemeClr val="bg1"/>
                </a:solidFill>
                <a:latin typeface="+mn-lt"/>
              </a:defRPr>
            </a:lvl1pPr>
          </a:lstStyle>
          <a:p>
            <a:pPr lvl="0"/>
            <a:r>
              <a:rPr lang="en-US"/>
              <a:t>Click to edit Master text styles</a:t>
            </a:r>
          </a:p>
        </p:txBody>
      </p:sp>
      <p:sp>
        <p:nvSpPr>
          <p:cNvPr id="36"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38"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40"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pic>
        <p:nvPicPr>
          <p:cNvPr id="24" name="Picture 23">
            <a:extLst>
              <a:ext uri="{FF2B5EF4-FFF2-40B4-BE49-F238E27FC236}">
                <a16:creationId xmlns:a16="http://schemas.microsoft.com/office/drawing/2014/main" id="{1782F212-7AE6-437F-843E-BBBB13E702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119453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Four Step Process Slide">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47ECFC41-AA3F-4C23-9943-B0E36B3B51FE}"/>
              </a:ext>
            </a:extLst>
          </p:cNvPr>
          <p:cNvSpPr/>
          <p:nvPr userDrawn="1"/>
        </p:nvSpPr>
        <p:spPr>
          <a:xfrm>
            <a:off x="5749653" y="3340640"/>
            <a:ext cx="1995720" cy="1422950"/>
          </a:xfrm>
          <a:prstGeom prst="roundRect">
            <a:avLst>
              <a:gd name="adj" fmla="val 3281"/>
            </a:avLst>
          </a:prstGeom>
          <a:gradFill>
            <a:gsLst>
              <a:gs pos="40000">
                <a:schemeClr val="accent2"/>
              </a:gs>
              <a:gs pos="100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8151B258-250C-4AD2-B155-5CF53D54CD29}"/>
              </a:ext>
            </a:extLst>
          </p:cNvPr>
          <p:cNvSpPr/>
          <p:nvPr userDrawn="1"/>
        </p:nvSpPr>
        <p:spPr>
          <a:xfrm>
            <a:off x="1" y="2912004"/>
            <a:ext cx="9144000" cy="154571"/>
          </a:xfrm>
          <a:prstGeom prst="rightArrow">
            <a:avLst>
              <a:gd name="adj1" fmla="val 100000"/>
              <a:gd name="adj2" fmla="val 50000"/>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Rectangle: Rounded Corners 25">
            <a:extLst>
              <a:ext uri="{FF2B5EF4-FFF2-40B4-BE49-F238E27FC236}">
                <a16:creationId xmlns:a16="http://schemas.microsoft.com/office/drawing/2014/main" id="{CA6E21BE-F92E-4D8F-8F4D-CEAB9D45D715}"/>
              </a:ext>
            </a:extLst>
          </p:cNvPr>
          <p:cNvSpPr/>
          <p:nvPr userDrawn="1"/>
        </p:nvSpPr>
        <p:spPr>
          <a:xfrm>
            <a:off x="1398627" y="1227053"/>
            <a:ext cx="1995720" cy="1422950"/>
          </a:xfrm>
          <a:prstGeom prst="roundRect">
            <a:avLst>
              <a:gd name="adj" fmla="val 3281"/>
            </a:avLst>
          </a:prstGeom>
          <a:gradFill flip="none" rotWithShape="1">
            <a:gsLst>
              <a:gs pos="0">
                <a:schemeClr val="accent2"/>
              </a:gs>
              <a:gs pos="55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dirty="0"/>
          </a:p>
        </p:txBody>
      </p:sp>
      <p:sp>
        <p:nvSpPr>
          <p:cNvPr id="27" name="Rectangle: Rounded Corners 26">
            <a:extLst>
              <a:ext uri="{FF2B5EF4-FFF2-40B4-BE49-F238E27FC236}">
                <a16:creationId xmlns:a16="http://schemas.microsoft.com/office/drawing/2014/main" id="{FA30BC18-B341-4D62-A8B1-906AD45D0BF4}"/>
              </a:ext>
            </a:extLst>
          </p:cNvPr>
          <p:cNvSpPr/>
          <p:nvPr userDrawn="1"/>
        </p:nvSpPr>
        <p:spPr>
          <a:xfrm>
            <a:off x="4299311" y="1227053"/>
            <a:ext cx="1995720" cy="1422950"/>
          </a:xfrm>
          <a:prstGeom prst="roundRect">
            <a:avLst>
              <a:gd name="adj" fmla="val 3281"/>
            </a:avLst>
          </a:prstGeom>
          <a:gradFill flip="none" rotWithShape="1">
            <a:gsLst>
              <a:gs pos="0">
                <a:schemeClr val="accent2"/>
              </a:gs>
              <a:gs pos="55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8DD74506-FC02-4295-B6B8-B761A8F267CE}"/>
              </a:ext>
            </a:extLst>
          </p:cNvPr>
          <p:cNvSpPr/>
          <p:nvPr userDrawn="1"/>
        </p:nvSpPr>
        <p:spPr>
          <a:xfrm>
            <a:off x="2846246" y="3340640"/>
            <a:ext cx="1995720" cy="1422950"/>
          </a:xfrm>
          <a:prstGeom prst="roundRect">
            <a:avLst>
              <a:gd name="adj" fmla="val 3281"/>
            </a:avLst>
          </a:prstGeom>
          <a:gradFill>
            <a:gsLst>
              <a:gs pos="40000">
                <a:schemeClr val="accent2"/>
              </a:gs>
              <a:gs pos="100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0" name="Straight Connector 29">
            <a:extLst>
              <a:ext uri="{FF2B5EF4-FFF2-40B4-BE49-F238E27FC236}">
                <a16:creationId xmlns:a16="http://schemas.microsoft.com/office/drawing/2014/main" id="{B2A67E1A-0488-4F44-90FE-C7A96775D7EF}"/>
              </a:ext>
            </a:extLst>
          </p:cNvPr>
          <p:cNvCxnSpPr>
            <a:stCxn id="26" idx="2"/>
          </p:cNvCxnSpPr>
          <p:nvPr userDrawn="1"/>
        </p:nvCxnSpPr>
        <p:spPr>
          <a:xfrm>
            <a:off x="2396487" y="2650003"/>
            <a:ext cx="0" cy="2717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7808F0-A59D-4A37-B9CB-84C645F70846}"/>
              </a:ext>
            </a:extLst>
          </p:cNvPr>
          <p:cNvCxnSpPr>
            <a:cxnSpLocks/>
            <a:stCxn id="27" idx="2"/>
          </p:cNvCxnSpPr>
          <p:nvPr userDrawn="1"/>
        </p:nvCxnSpPr>
        <p:spPr>
          <a:xfrm>
            <a:off x="5297171" y="2650003"/>
            <a:ext cx="0" cy="2717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09117C-8FF0-492B-B7BD-B8C67B68372A}"/>
              </a:ext>
            </a:extLst>
          </p:cNvPr>
          <p:cNvCxnSpPr>
            <a:endCxn id="28" idx="0"/>
          </p:cNvCxnSpPr>
          <p:nvPr userDrawn="1"/>
        </p:nvCxnSpPr>
        <p:spPr>
          <a:xfrm flipH="1">
            <a:off x="3844106" y="3066575"/>
            <a:ext cx="2723" cy="27406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AAF171-16B1-4559-8669-BA9D137270D6}"/>
              </a:ext>
            </a:extLst>
          </p:cNvPr>
          <p:cNvCxnSpPr>
            <a:cxnSpLocks/>
          </p:cNvCxnSpPr>
          <p:nvPr userDrawn="1"/>
        </p:nvCxnSpPr>
        <p:spPr>
          <a:xfrm>
            <a:off x="6747513" y="3066575"/>
            <a:ext cx="0" cy="27406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AC1153D-CC3B-430D-A06C-25B3CEF9D3B4}"/>
              </a:ext>
            </a:extLst>
          </p:cNvPr>
          <p:cNvCxnSpPr/>
          <p:nvPr userDrawn="1"/>
        </p:nvCxnSpPr>
        <p:spPr>
          <a:xfrm>
            <a:off x="2285995" y="1661895"/>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63DE540-7E3D-4056-A874-B4F8C8CDBA09}"/>
              </a:ext>
            </a:extLst>
          </p:cNvPr>
          <p:cNvCxnSpPr/>
          <p:nvPr userDrawn="1"/>
        </p:nvCxnSpPr>
        <p:spPr>
          <a:xfrm>
            <a:off x="5186679" y="1661895"/>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1FE1FF-EA73-4E1D-8B7D-1EA16354EEAB}"/>
              </a:ext>
            </a:extLst>
          </p:cNvPr>
          <p:cNvCxnSpPr/>
          <p:nvPr userDrawn="1"/>
        </p:nvCxnSpPr>
        <p:spPr>
          <a:xfrm>
            <a:off x="3733614" y="3773936"/>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2C090B-6BD7-423D-9F9E-F10D439AF927}"/>
              </a:ext>
            </a:extLst>
          </p:cNvPr>
          <p:cNvCxnSpPr/>
          <p:nvPr userDrawn="1"/>
        </p:nvCxnSpPr>
        <p:spPr>
          <a:xfrm>
            <a:off x="6637021" y="3773936"/>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BD4A9D1-8AFF-4D88-8BE8-9DDED721037F}"/>
              </a:ext>
            </a:extLst>
          </p:cNvPr>
          <p:cNvSpPr>
            <a:spLocks noGrp="1"/>
          </p:cNvSpPr>
          <p:nvPr>
            <p:ph type="body" sz="quarter" idx="10" hasCustomPrompt="1"/>
          </p:nvPr>
        </p:nvSpPr>
        <p:spPr>
          <a:xfrm>
            <a:off x="1453825" y="1315413"/>
            <a:ext cx="188532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5" name="Text Placeholder 4">
            <a:extLst>
              <a:ext uri="{FF2B5EF4-FFF2-40B4-BE49-F238E27FC236}">
                <a16:creationId xmlns:a16="http://schemas.microsoft.com/office/drawing/2014/main" id="{60BBA159-E513-4F9D-A762-948ACDEA3450}"/>
              </a:ext>
            </a:extLst>
          </p:cNvPr>
          <p:cNvSpPr>
            <a:spLocks noGrp="1"/>
          </p:cNvSpPr>
          <p:nvPr>
            <p:ph type="body" sz="quarter" idx="11" hasCustomPrompt="1"/>
          </p:nvPr>
        </p:nvSpPr>
        <p:spPr>
          <a:xfrm>
            <a:off x="1453825" y="1688299"/>
            <a:ext cx="18853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53" name="Text Placeholder 2">
            <a:extLst>
              <a:ext uri="{FF2B5EF4-FFF2-40B4-BE49-F238E27FC236}">
                <a16:creationId xmlns:a16="http://schemas.microsoft.com/office/drawing/2014/main" id="{FD3029A0-389C-42AE-900B-65E29D7DF257}"/>
              </a:ext>
            </a:extLst>
          </p:cNvPr>
          <p:cNvSpPr>
            <a:spLocks noGrp="1"/>
          </p:cNvSpPr>
          <p:nvPr>
            <p:ph type="body" sz="quarter" idx="33" hasCustomPrompt="1"/>
          </p:nvPr>
        </p:nvSpPr>
        <p:spPr>
          <a:xfrm>
            <a:off x="4354509" y="1326877"/>
            <a:ext cx="188532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54" name="Text Placeholder 4">
            <a:extLst>
              <a:ext uri="{FF2B5EF4-FFF2-40B4-BE49-F238E27FC236}">
                <a16:creationId xmlns:a16="http://schemas.microsoft.com/office/drawing/2014/main" id="{AF55C98D-5176-4387-98C5-69C7932BAC26}"/>
              </a:ext>
            </a:extLst>
          </p:cNvPr>
          <p:cNvSpPr>
            <a:spLocks noGrp="1"/>
          </p:cNvSpPr>
          <p:nvPr>
            <p:ph type="body" sz="quarter" idx="34" hasCustomPrompt="1"/>
          </p:nvPr>
        </p:nvSpPr>
        <p:spPr>
          <a:xfrm>
            <a:off x="4354509" y="1699763"/>
            <a:ext cx="18853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57" name="Text Placeholder 2">
            <a:extLst>
              <a:ext uri="{FF2B5EF4-FFF2-40B4-BE49-F238E27FC236}">
                <a16:creationId xmlns:a16="http://schemas.microsoft.com/office/drawing/2014/main" id="{38716B04-E180-4912-8CF4-31F831939064}"/>
              </a:ext>
            </a:extLst>
          </p:cNvPr>
          <p:cNvSpPr>
            <a:spLocks noGrp="1"/>
          </p:cNvSpPr>
          <p:nvPr>
            <p:ph type="body" sz="quarter" idx="35" hasCustomPrompt="1"/>
          </p:nvPr>
        </p:nvSpPr>
        <p:spPr>
          <a:xfrm>
            <a:off x="2901444" y="3429866"/>
            <a:ext cx="188532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58" name="Text Placeholder 4">
            <a:extLst>
              <a:ext uri="{FF2B5EF4-FFF2-40B4-BE49-F238E27FC236}">
                <a16:creationId xmlns:a16="http://schemas.microsoft.com/office/drawing/2014/main" id="{35CD884F-9718-4BBB-880F-A92CE748DE4F}"/>
              </a:ext>
            </a:extLst>
          </p:cNvPr>
          <p:cNvSpPr>
            <a:spLocks noGrp="1"/>
          </p:cNvSpPr>
          <p:nvPr>
            <p:ph type="body" sz="quarter" idx="36" hasCustomPrompt="1"/>
          </p:nvPr>
        </p:nvSpPr>
        <p:spPr>
          <a:xfrm>
            <a:off x="2901444" y="3802752"/>
            <a:ext cx="18853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61" name="Text Placeholder 2">
            <a:extLst>
              <a:ext uri="{FF2B5EF4-FFF2-40B4-BE49-F238E27FC236}">
                <a16:creationId xmlns:a16="http://schemas.microsoft.com/office/drawing/2014/main" id="{C2C7B190-86B7-431E-A7E4-192D94AFC5AE}"/>
              </a:ext>
            </a:extLst>
          </p:cNvPr>
          <p:cNvSpPr>
            <a:spLocks noGrp="1"/>
          </p:cNvSpPr>
          <p:nvPr>
            <p:ph type="body" sz="quarter" idx="37" hasCustomPrompt="1"/>
          </p:nvPr>
        </p:nvSpPr>
        <p:spPr>
          <a:xfrm>
            <a:off x="5794350" y="3422788"/>
            <a:ext cx="188532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62" name="Text Placeholder 4">
            <a:extLst>
              <a:ext uri="{FF2B5EF4-FFF2-40B4-BE49-F238E27FC236}">
                <a16:creationId xmlns:a16="http://schemas.microsoft.com/office/drawing/2014/main" id="{8A7ECCC7-0FA1-4852-9E7D-D360E3C154B7}"/>
              </a:ext>
            </a:extLst>
          </p:cNvPr>
          <p:cNvSpPr>
            <a:spLocks noGrp="1"/>
          </p:cNvSpPr>
          <p:nvPr>
            <p:ph type="body" sz="quarter" idx="38" hasCustomPrompt="1"/>
          </p:nvPr>
        </p:nvSpPr>
        <p:spPr>
          <a:xfrm>
            <a:off x="5794350" y="3795674"/>
            <a:ext cx="18853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40"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42" name="Picture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43"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45"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pic>
        <p:nvPicPr>
          <p:cNvPr id="29" name="Picture 28">
            <a:extLst>
              <a:ext uri="{FF2B5EF4-FFF2-40B4-BE49-F238E27FC236}">
                <a16:creationId xmlns:a16="http://schemas.microsoft.com/office/drawing/2014/main" id="{0BF24BFA-5C4A-4B54-8DD0-2F29C49D55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257146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Five Step Process Slide">
    <p:spTree>
      <p:nvGrpSpPr>
        <p:cNvPr id="1" name=""/>
        <p:cNvGrpSpPr/>
        <p:nvPr/>
      </p:nvGrpSpPr>
      <p:grpSpPr>
        <a:xfrm>
          <a:off x="0" y="0"/>
          <a:ext cx="0" cy="0"/>
          <a:chOff x="0" y="0"/>
          <a:chExt cx="0" cy="0"/>
        </a:xfrm>
      </p:grpSpPr>
      <p:sp>
        <p:nvSpPr>
          <p:cNvPr id="98" name="Rectangle: Rounded Corners 97">
            <a:extLst>
              <a:ext uri="{FF2B5EF4-FFF2-40B4-BE49-F238E27FC236}">
                <a16:creationId xmlns:a16="http://schemas.microsoft.com/office/drawing/2014/main" id="{4E8485A2-2CC5-425E-BFD4-82445DFC84BB}"/>
              </a:ext>
            </a:extLst>
          </p:cNvPr>
          <p:cNvSpPr/>
          <p:nvPr/>
        </p:nvSpPr>
        <p:spPr>
          <a:xfrm>
            <a:off x="1079491" y="1227053"/>
            <a:ext cx="1995720" cy="1422950"/>
          </a:xfrm>
          <a:prstGeom prst="roundRect">
            <a:avLst>
              <a:gd name="adj" fmla="val 3281"/>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dirty="0"/>
          </a:p>
        </p:txBody>
      </p:sp>
      <p:cxnSp>
        <p:nvCxnSpPr>
          <p:cNvPr id="99" name="Straight Connector 98">
            <a:extLst>
              <a:ext uri="{FF2B5EF4-FFF2-40B4-BE49-F238E27FC236}">
                <a16:creationId xmlns:a16="http://schemas.microsoft.com/office/drawing/2014/main" id="{5F5D551C-095B-4069-BFBF-52E4448B03C4}"/>
              </a:ext>
            </a:extLst>
          </p:cNvPr>
          <p:cNvCxnSpPr>
            <a:cxnSpLocks/>
            <a:stCxn id="98" idx="2"/>
          </p:cNvCxnSpPr>
          <p:nvPr/>
        </p:nvCxnSpPr>
        <p:spPr>
          <a:xfrm>
            <a:off x="2077351" y="2650003"/>
            <a:ext cx="0" cy="2729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BC378C4-8696-49DE-B418-703B827FE402}"/>
              </a:ext>
            </a:extLst>
          </p:cNvPr>
          <p:cNvCxnSpPr/>
          <p:nvPr/>
        </p:nvCxnSpPr>
        <p:spPr>
          <a:xfrm>
            <a:off x="1966859" y="1661895"/>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57429A8B-9327-49C2-9A7A-8E123DD28B75}"/>
              </a:ext>
            </a:extLst>
          </p:cNvPr>
          <p:cNvSpPr/>
          <p:nvPr/>
        </p:nvSpPr>
        <p:spPr>
          <a:xfrm>
            <a:off x="3560031" y="1227053"/>
            <a:ext cx="1995720" cy="1422950"/>
          </a:xfrm>
          <a:prstGeom prst="roundRect">
            <a:avLst>
              <a:gd name="adj" fmla="val 3281"/>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Straight Connector 106">
            <a:extLst>
              <a:ext uri="{FF2B5EF4-FFF2-40B4-BE49-F238E27FC236}">
                <a16:creationId xmlns:a16="http://schemas.microsoft.com/office/drawing/2014/main" id="{29EBEEDC-66FE-444F-8D2A-A009F5A2E52F}"/>
              </a:ext>
            </a:extLst>
          </p:cNvPr>
          <p:cNvCxnSpPr>
            <a:cxnSpLocks/>
            <a:stCxn id="105" idx="2"/>
          </p:cNvCxnSpPr>
          <p:nvPr/>
        </p:nvCxnSpPr>
        <p:spPr>
          <a:xfrm>
            <a:off x="4557891" y="2650003"/>
            <a:ext cx="0" cy="2729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FF04BB8-88A9-4FFC-90C7-A3D9A4DF2368}"/>
              </a:ext>
            </a:extLst>
          </p:cNvPr>
          <p:cNvCxnSpPr/>
          <p:nvPr/>
        </p:nvCxnSpPr>
        <p:spPr>
          <a:xfrm>
            <a:off x="4447399" y="1661895"/>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63D33CB1-4A2F-4780-8B5D-2C6C0922BA8E}"/>
              </a:ext>
            </a:extLst>
          </p:cNvPr>
          <p:cNvSpPr/>
          <p:nvPr/>
        </p:nvSpPr>
        <p:spPr>
          <a:xfrm>
            <a:off x="2319761" y="3340640"/>
            <a:ext cx="1995720" cy="1422950"/>
          </a:xfrm>
          <a:prstGeom prst="roundRect">
            <a:avLst>
              <a:gd name="adj" fmla="val 3281"/>
            </a:avLst>
          </a:prstGeom>
          <a:gradFill>
            <a:gsLst>
              <a:gs pos="40000">
                <a:schemeClr val="accent2"/>
              </a:gs>
              <a:gs pos="100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14" name="Straight Connector 113">
            <a:extLst>
              <a:ext uri="{FF2B5EF4-FFF2-40B4-BE49-F238E27FC236}">
                <a16:creationId xmlns:a16="http://schemas.microsoft.com/office/drawing/2014/main" id="{E346B541-6BFA-445D-B8E4-63448EBBFCBA}"/>
              </a:ext>
            </a:extLst>
          </p:cNvPr>
          <p:cNvCxnSpPr>
            <a:cxnSpLocks/>
            <a:endCxn id="113" idx="0"/>
          </p:cNvCxnSpPr>
          <p:nvPr/>
        </p:nvCxnSpPr>
        <p:spPr>
          <a:xfrm flipH="1">
            <a:off x="3317621" y="3067713"/>
            <a:ext cx="2724" cy="27292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4A45D44-DB40-405F-AE47-A9889A70D708}"/>
              </a:ext>
            </a:extLst>
          </p:cNvPr>
          <p:cNvCxnSpPr/>
          <p:nvPr/>
        </p:nvCxnSpPr>
        <p:spPr>
          <a:xfrm>
            <a:off x="3207129" y="3793524"/>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0" name="Rectangle: Rounded Corners 119">
            <a:extLst>
              <a:ext uri="{FF2B5EF4-FFF2-40B4-BE49-F238E27FC236}">
                <a16:creationId xmlns:a16="http://schemas.microsoft.com/office/drawing/2014/main" id="{25B58947-963B-490B-AEF6-7ADDBEA0D103}"/>
              </a:ext>
            </a:extLst>
          </p:cNvPr>
          <p:cNvSpPr/>
          <p:nvPr/>
        </p:nvSpPr>
        <p:spPr>
          <a:xfrm>
            <a:off x="4800301" y="3340640"/>
            <a:ext cx="1995720" cy="1422950"/>
          </a:xfrm>
          <a:prstGeom prst="roundRect">
            <a:avLst>
              <a:gd name="adj" fmla="val 3281"/>
            </a:avLst>
          </a:prstGeom>
          <a:gradFill>
            <a:gsLst>
              <a:gs pos="40000">
                <a:schemeClr val="accent2"/>
              </a:gs>
              <a:gs pos="100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1" name="Straight Connector 120">
            <a:extLst>
              <a:ext uri="{FF2B5EF4-FFF2-40B4-BE49-F238E27FC236}">
                <a16:creationId xmlns:a16="http://schemas.microsoft.com/office/drawing/2014/main" id="{1961BF36-7B13-4CDB-9743-0E7BAB59D62A}"/>
              </a:ext>
            </a:extLst>
          </p:cNvPr>
          <p:cNvCxnSpPr>
            <a:cxnSpLocks/>
            <a:endCxn id="120" idx="0"/>
          </p:cNvCxnSpPr>
          <p:nvPr/>
        </p:nvCxnSpPr>
        <p:spPr>
          <a:xfrm>
            <a:off x="5798161" y="3067713"/>
            <a:ext cx="0" cy="27292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1F4E7E6-7A09-468E-B959-8FDA07986833}"/>
              </a:ext>
            </a:extLst>
          </p:cNvPr>
          <p:cNvCxnSpPr/>
          <p:nvPr/>
        </p:nvCxnSpPr>
        <p:spPr>
          <a:xfrm>
            <a:off x="5687669" y="3793524"/>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BEDE86BC-793D-4962-9923-43C7D6C9A2B8}"/>
              </a:ext>
            </a:extLst>
          </p:cNvPr>
          <p:cNvSpPr/>
          <p:nvPr/>
        </p:nvSpPr>
        <p:spPr>
          <a:xfrm>
            <a:off x="6040570" y="1227053"/>
            <a:ext cx="1995720" cy="1422950"/>
          </a:xfrm>
          <a:prstGeom prst="roundRect">
            <a:avLst>
              <a:gd name="adj" fmla="val 3281"/>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8" name="Straight Connector 127">
            <a:extLst>
              <a:ext uri="{FF2B5EF4-FFF2-40B4-BE49-F238E27FC236}">
                <a16:creationId xmlns:a16="http://schemas.microsoft.com/office/drawing/2014/main" id="{3ED4E6CC-1B52-4B45-A575-65DD378D09E2}"/>
              </a:ext>
            </a:extLst>
          </p:cNvPr>
          <p:cNvCxnSpPr>
            <a:cxnSpLocks/>
            <a:stCxn id="127" idx="2"/>
          </p:cNvCxnSpPr>
          <p:nvPr/>
        </p:nvCxnSpPr>
        <p:spPr>
          <a:xfrm>
            <a:off x="7038430" y="2650003"/>
            <a:ext cx="0" cy="2729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5228CBF-807D-4B85-8139-59D9B5BB6B2F}"/>
              </a:ext>
            </a:extLst>
          </p:cNvPr>
          <p:cNvCxnSpPr/>
          <p:nvPr/>
        </p:nvCxnSpPr>
        <p:spPr>
          <a:xfrm>
            <a:off x="6927938" y="1661895"/>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582B0B8D-8C1C-41C7-92AB-96F5A9C5B02D}"/>
              </a:ext>
            </a:extLst>
          </p:cNvPr>
          <p:cNvSpPr>
            <a:spLocks noGrp="1"/>
          </p:cNvSpPr>
          <p:nvPr>
            <p:ph type="body" sz="quarter" idx="10" hasCustomPrompt="1"/>
          </p:nvPr>
        </p:nvSpPr>
        <p:spPr>
          <a:xfrm>
            <a:off x="1134689" y="1315205"/>
            <a:ext cx="188532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53" name="Text Placeholder 4">
            <a:extLst>
              <a:ext uri="{FF2B5EF4-FFF2-40B4-BE49-F238E27FC236}">
                <a16:creationId xmlns:a16="http://schemas.microsoft.com/office/drawing/2014/main" id="{12873C1A-5083-4355-9B80-C3D8BF36749E}"/>
              </a:ext>
            </a:extLst>
          </p:cNvPr>
          <p:cNvSpPr>
            <a:spLocks noGrp="1"/>
          </p:cNvSpPr>
          <p:nvPr>
            <p:ph type="body" sz="quarter" idx="11" hasCustomPrompt="1"/>
          </p:nvPr>
        </p:nvSpPr>
        <p:spPr>
          <a:xfrm>
            <a:off x="1134689" y="1688091"/>
            <a:ext cx="18853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56" name="Text Placeholder 2">
            <a:extLst>
              <a:ext uri="{FF2B5EF4-FFF2-40B4-BE49-F238E27FC236}">
                <a16:creationId xmlns:a16="http://schemas.microsoft.com/office/drawing/2014/main" id="{4E7163CD-6A33-4DDC-A1AD-6DB172C419E1}"/>
              </a:ext>
            </a:extLst>
          </p:cNvPr>
          <p:cNvSpPr>
            <a:spLocks noGrp="1"/>
          </p:cNvSpPr>
          <p:nvPr>
            <p:ph type="body" sz="quarter" idx="33" hasCustomPrompt="1"/>
          </p:nvPr>
        </p:nvSpPr>
        <p:spPr>
          <a:xfrm>
            <a:off x="3615229" y="1315205"/>
            <a:ext cx="188532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57" name="Text Placeholder 4">
            <a:extLst>
              <a:ext uri="{FF2B5EF4-FFF2-40B4-BE49-F238E27FC236}">
                <a16:creationId xmlns:a16="http://schemas.microsoft.com/office/drawing/2014/main" id="{075F2A84-CDB1-4B27-A0E8-8FF5D943BCC5}"/>
              </a:ext>
            </a:extLst>
          </p:cNvPr>
          <p:cNvSpPr>
            <a:spLocks noGrp="1"/>
          </p:cNvSpPr>
          <p:nvPr>
            <p:ph type="body" sz="quarter" idx="34" hasCustomPrompt="1"/>
          </p:nvPr>
        </p:nvSpPr>
        <p:spPr>
          <a:xfrm>
            <a:off x="3615229" y="1688091"/>
            <a:ext cx="18853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60" name="Text Placeholder 2">
            <a:extLst>
              <a:ext uri="{FF2B5EF4-FFF2-40B4-BE49-F238E27FC236}">
                <a16:creationId xmlns:a16="http://schemas.microsoft.com/office/drawing/2014/main" id="{56CD6AB1-0FD8-4AFA-80C4-80002921FF60}"/>
              </a:ext>
            </a:extLst>
          </p:cNvPr>
          <p:cNvSpPr>
            <a:spLocks noGrp="1"/>
          </p:cNvSpPr>
          <p:nvPr>
            <p:ph type="body" sz="quarter" idx="35" hasCustomPrompt="1"/>
          </p:nvPr>
        </p:nvSpPr>
        <p:spPr>
          <a:xfrm>
            <a:off x="6095768" y="1315205"/>
            <a:ext cx="188532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61" name="Text Placeholder 4">
            <a:extLst>
              <a:ext uri="{FF2B5EF4-FFF2-40B4-BE49-F238E27FC236}">
                <a16:creationId xmlns:a16="http://schemas.microsoft.com/office/drawing/2014/main" id="{C73DE750-EFEA-4C03-BF30-57929847F4FC}"/>
              </a:ext>
            </a:extLst>
          </p:cNvPr>
          <p:cNvSpPr>
            <a:spLocks noGrp="1"/>
          </p:cNvSpPr>
          <p:nvPr>
            <p:ph type="body" sz="quarter" idx="36" hasCustomPrompt="1"/>
          </p:nvPr>
        </p:nvSpPr>
        <p:spPr>
          <a:xfrm>
            <a:off x="6095768" y="1688091"/>
            <a:ext cx="18853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64" name="Text Placeholder 2">
            <a:extLst>
              <a:ext uri="{FF2B5EF4-FFF2-40B4-BE49-F238E27FC236}">
                <a16:creationId xmlns:a16="http://schemas.microsoft.com/office/drawing/2014/main" id="{81923EA8-FD0B-4EDA-8EB9-2CD3C78A92D9}"/>
              </a:ext>
            </a:extLst>
          </p:cNvPr>
          <p:cNvSpPr>
            <a:spLocks noGrp="1"/>
          </p:cNvSpPr>
          <p:nvPr>
            <p:ph type="body" sz="quarter" idx="37" hasCustomPrompt="1"/>
          </p:nvPr>
        </p:nvSpPr>
        <p:spPr>
          <a:xfrm>
            <a:off x="2374959" y="3440129"/>
            <a:ext cx="188532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65" name="Text Placeholder 4">
            <a:extLst>
              <a:ext uri="{FF2B5EF4-FFF2-40B4-BE49-F238E27FC236}">
                <a16:creationId xmlns:a16="http://schemas.microsoft.com/office/drawing/2014/main" id="{600F80FC-3B1A-431A-A253-28DDE459373A}"/>
              </a:ext>
            </a:extLst>
          </p:cNvPr>
          <p:cNvSpPr>
            <a:spLocks noGrp="1"/>
          </p:cNvSpPr>
          <p:nvPr>
            <p:ph type="body" sz="quarter" idx="38" hasCustomPrompt="1"/>
          </p:nvPr>
        </p:nvSpPr>
        <p:spPr>
          <a:xfrm>
            <a:off x="2374959" y="3813015"/>
            <a:ext cx="18853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68" name="Text Placeholder 2">
            <a:extLst>
              <a:ext uri="{FF2B5EF4-FFF2-40B4-BE49-F238E27FC236}">
                <a16:creationId xmlns:a16="http://schemas.microsoft.com/office/drawing/2014/main" id="{9F631BAE-940C-403F-93A7-1C470395F98B}"/>
              </a:ext>
            </a:extLst>
          </p:cNvPr>
          <p:cNvSpPr>
            <a:spLocks noGrp="1"/>
          </p:cNvSpPr>
          <p:nvPr>
            <p:ph type="body" sz="quarter" idx="39" hasCustomPrompt="1"/>
          </p:nvPr>
        </p:nvSpPr>
        <p:spPr>
          <a:xfrm>
            <a:off x="4855499" y="3440129"/>
            <a:ext cx="188532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69" name="Text Placeholder 4">
            <a:extLst>
              <a:ext uri="{FF2B5EF4-FFF2-40B4-BE49-F238E27FC236}">
                <a16:creationId xmlns:a16="http://schemas.microsoft.com/office/drawing/2014/main" id="{4EDB0003-D0EF-44BB-AF07-FB008893DA16}"/>
              </a:ext>
            </a:extLst>
          </p:cNvPr>
          <p:cNvSpPr>
            <a:spLocks noGrp="1"/>
          </p:cNvSpPr>
          <p:nvPr>
            <p:ph type="body" sz="quarter" idx="40" hasCustomPrompt="1"/>
          </p:nvPr>
        </p:nvSpPr>
        <p:spPr>
          <a:xfrm>
            <a:off x="4855499" y="3813015"/>
            <a:ext cx="18853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46"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49"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50"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38" name="Arrow: Right 8">
            <a:extLst>
              <a:ext uri="{FF2B5EF4-FFF2-40B4-BE49-F238E27FC236}">
                <a16:creationId xmlns:a16="http://schemas.microsoft.com/office/drawing/2014/main" id="{8151B258-250C-4AD2-B155-5CF53D54CD29}"/>
              </a:ext>
            </a:extLst>
          </p:cNvPr>
          <p:cNvSpPr/>
          <p:nvPr userDrawn="1"/>
        </p:nvSpPr>
        <p:spPr>
          <a:xfrm>
            <a:off x="1" y="2912004"/>
            <a:ext cx="9144000" cy="154571"/>
          </a:xfrm>
          <a:prstGeom prst="rightArrow">
            <a:avLst>
              <a:gd name="adj1" fmla="val 100000"/>
              <a:gd name="adj2" fmla="val 50000"/>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2" name="Picture 31">
            <a:extLst>
              <a:ext uri="{FF2B5EF4-FFF2-40B4-BE49-F238E27FC236}">
                <a16:creationId xmlns:a16="http://schemas.microsoft.com/office/drawing/2014/main" id="{FB52515D-53D5-44E6-ABC8-E8924673C71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15107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Six Step Process Slide">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8B95105B-DF51-4E63-8A11-0313F5F80201}"/>
              </a:ext>
            </a:extLst>
          </p:cNvPr>
          <p:cNvSpPr/>
          <p:nvPr/>
        </p:nvSpPr>
        <p:spPr>
          <a:xfrm>
            <a:off x="668270" y="1227053"/>
            <a:ext cx="1995720" cy="1422950"/>
          </a:xfrm>
          <a:prstGeom prst="roundRect">
            <a:avLst>
              <a:gd name="adj" fmla="val 3281"/>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00" dirty="0"/>
          </a:p>
        </p:txBody>
      </p:sp>
      <p:cxnSp>
        <p:nvCxnSpPr>
          <p:cNvPr id="58" name="Straight Connector 57">
            <a:extLst>
              <a:ext uri="{FF2B5EF4-FFF2-40B4-BE49-F238E27FC236}">
                <a16:creationId xmlns:a16="http://schemas.microsoft.com/office/drawing/2014/main" id="{A61AC67C-39D8-4E45-9BAA-3DABD8906F60}"/>
              </a:ext>
            </a:extLst>
          </p:cNvPr>
          <p:cNvCxnSpPr/>
          <p:nvPr/>
        </p:nvCxnSpPr>
        <p:spPr>
          <a:xfrm>
            <a:off x="1555638" y="1661895"/>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9E0282AA-9855-4114-A3E1-F73F9DE2ED60}"/>
              </a:ext>
            </a:extLst>
          </p:cNvPr>
          <p:cNvSpPr/>
          <p:nvPr/>
        </p:nvSpPr>
        <p:spPr>
          <a:xfrm>
            <a:off x="1336183" y="3340640"/>
            <a:ext cx="1995720" cy="1422950"/>
          </a:xfrm>
          <a:prstGeom prst="roundRect">
            <a:avLst>
              <a:gd name="adj" fmla="val 3281"/>
            </a:avLst>
          </a:prstGeom>
          <a:gradFill>
            <a:gsLst>
              <a:gs pos="40000">
                <a:schemeClr val="accent2"/>
              </a:gs>
              <a:gs pos="100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65" name="Straight Connector 64">
            <a:extLst>
              <a:ext uri="{FF2B5EF4-FFF2-40B4-BE49-F238E27FC236}">
                <a16:creationId xmlns:a16="http://schemas.microsoft.com/office/drawing/2014/main" id="{4AFDDEE3-1D1E-4B06-8EBB-E829CF08F6A0}"/>
              </a:ext>
            </a:extLst>
          </p:cNvPr>
          <p:cNvCxnSpPr/>
          <p:nvPr/>
        </p:nvCxnSpPr>
        <p:spPr>
          <a:xfrm>
            <a:off x="2223551" y="3793524"/>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576F5AF6-A6F7-4DA1-8289-B477503A1652}"/>
              </a:ext>
            </a:extLst>
          </p:cNvPr>
          <p:cNvSpPr/>
          <p:nvPr/>
        </p:nvSpPr>
        <p:spPr>
          <a:xfrm>
            <a:off x="3047276" y="1227053"/>
            <a:ext cx="1995720" cy="1422950"/>
          </a:xfrm>
          <a:prstGeom prst="roundRect">
            <a:avLst>
              <a:gd name="adj" fmla="val 3281"/>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2CB2E9BF-C7EF-4FFD-B967-AD57E3CDF4BB}"/>
              </a:ext>
            </a:extLst>
          </p:cNvPr>
          <p:cNvCxnSpPr>
            <a:stCxn id="69" idx="2"/>
          </p:cNvCxnSpPr>
          <p:nvPr/>
        </p:nvCxnSpPr>
        <p:spPr>
          <a:xfrm>
            <a:off x="4045136" y="2650003"/>
            <a:ext cx="0" cy="2729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8383EE-BCFB-4F0C-BC6F-54414EE365BB}"/>
              </a:ext>
            </a:extLst>
          </p:cNvPr>
          <p:cNvCxnSpPr/>
          <p:nvPr/>
        </p:nvCxnSpPr>
        <p:spPr>
          <a:xfrm>
            <a:off x="3934644" y="1661895"/>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9C47647E-52D1-44C7-BE8C-AAF47A0ABCFA}"/>
              </a:ext>
            </a:extLst>
          </p:cNvPr>
          <p:cNvSpPr/>
          <p:nvPr userDrawn="1"/>
        </p:nvSpPr>
        <p:spPr>
          <a:xfrm>
            <a:off x="5426282" y="1227053"/>
            <a:ext cx="1995720" cy="1422950"/>
          </a:xfrm>
          <a:prstGeom prst="roundRect">
            <a:avLst>
              <a:gd name="adj" fmla="val 3281"/>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AF924A9C-B172-45D8-889B-42BFD7952FA7}"/>
              </a:ext>
            </a:extLst>
          </p:cNvPr>
          <p:cNvCxnSpPr/>
          <p:nvPr/>
        </p:nvCxnSpPr>
        <p:spPr>
          <a:xfrm>
            <a:off x="6313650" y="1661895"/>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4B33B0ED-7387-484B-8E55-79EC68814268}"/>
              </a:ext>
            </a:extLst>
          </p:cNvPr>
          <p:cNvSpPr/>
          <p:nvPr/>
        </p:nvSpPr>
        <p:spPr>
          <a:xfrm>
            <a:off x="3975983" y="3340640"/>
            <a:ext cx="1995720" cy="1422950"/>
          </a:xfrm>
          <a:prstGeom prst="roundRect">
            <a:avLst>
              <a:gd name="adj" fmla="val 3281"/>
            </a:avLst>
          </a:prstGeom>
          <a:gradFill>
            <a:gsLst>
              <a:gs pos="40000">
                <a:schemeClr val="accent2"/>
              </a:gs>
              <a:gs pos="100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Rounded Corners 96">
            <a:extLst>
              <a:ext uri="{FF2B5EF4-FFF2-40B4-BE49-F238E27FC236}">
                <a16:creationId xmlns:a16="http://schemas.microsoft.com/office/drawing/2014/main" id="{39BAA777-86D6-41E4-BD4E-3D758A04EB9E}"/>
              </a:ext>
            </a:extLst>
          </p:cNvPr>
          <p:cNvSpPr/>
          <p:nvPr/>
        </p:nvSpPr>
        <p:spPr>
          <a:xfrm>
            <a:off x="6615784" y="3340640"/>
            <a:ext cx="1995720" cy="1422950"/>
          </a:xfrm>
          <a:prstGeom prst="roundRect">
            <a:avLst>
              <a:gd name="adj" fmla="val 3281"/>
            </a:avLst>
          </a:prstGeom>
          <a:gradFill>
            <a:gsLst>
              <a:gs pos="40000">
                <a:schemeClr val="accent2"/>
              </a:gs>
              <a:gs pos="100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Straight Connector 103">
            <a:extLst>
              <a:ext uri="{FF2B5EF4-FFF2-40B4-BE49-F238E27FC236}">
                <a16:creationId xmlns:a16="http://schemas.microsoft.com/office/drawing/2014/main" id="{3B93AC3D-A25F-475E-AD2E-203C099B4706}"/>
              </a:ext>
            </a:extLst>
          </p:cNvPr>
          <p:cNvCxnSpPr/>
          <p:nvPr/>
        </p:nvCxnSpPr>
        <p:spPr>
          <a:xfrm>
            <a:off x="7503152" y="3793524"/>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507C3EE-1A99-4909-9C4D-ACDDE0775BFD}"/>
              </a:ext>
            </a:extLst>
          </p:cNvPr>
          <p:cNvCxnSpPr/>
          <p:nvPr userDrawn="1"/>
        </p:nvCxnSpPr>
        <p:spPr>
          <a:xfrm>
            <a:off x="4855235" y="3793524"/>
            <a:ext cx="2209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Text Placeholder 2">
            <a:extLst>
              <a:ext uri="{FF2B5EF4-FFF2-40B4-BE49-F238E27FC236}">
                <a16:creationId xmlns:a16="http://schemas.microsoft.com/office/drawing/2014/main" id="{CFDDFB20-BA95-4650-A515-250A92973F8E}"/>
              </a:ext>
            </a:extLst>
          </p:cNvPr>
          <p:cNvSpPr>
            <a:spLocks noGrp="1"/>
          </p:cNvSpPr>
          <p:nvPr>
            <p:ph type="body" sz="quarter" idx="47" hasCustomPrompt="1"/>
          </p:nvPr>
        </p:nvSpPr>
        <p:spPr>
          <a:xfrm>
            <a:off x="724298" y="1322391"/>
            <a:ext cx="188366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91" name="Text Placeholder 2">
            <a:extLst>
              <a:ext uri="{FF2B5EF4-FFF2-40B4-BE49-F238E27FC236}">
                <a16:creationId xmlns:a16="http://schemas.microsoft.com/office/drawing/2014/main" id="{123D6EDB-7FFF-45E7-A796-E5B3A837DB2D}"/>
              </a:ext>
            </a:extLst>
          </p:cNvPr>
          <p:cNvSpPr>
            <a:spLocks noGrp="1"/>
          </p:cNvSpPr>
          <p:nvPr>
            <p:ph type="body" sz="quarter" idx="49" hasCustomPrompt="1"/>
          </p:nvPr>
        </p:nvSpPr>
        <p:spPr>
          <a:xfrm>
            <a:off x="3103304" y="1322391"/>
            <a:ext cx="188366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92" name="Text Placeholder 4">
            <a:extLst>
              <a:ext uri="{FF2B5EF4-FFF2-40B4-BE49-F238E27FC236}">
                <a16:creationId xmlns:a16="http://schemas.microsoft.com/office/drawing/2014/main" id="{7C29D347-FB51-479F-8CEE-3D269B0EBF21}"/>
              </a:ext>
            </a:extLst>
          </p:cNvPr>
          <p:cNvSpPr>
            <a:spLocks noGrp="1"/>
          </p:cNvSpPr>
          <p:nvPr>
            <p:ph type="body" sz="quarter" idx="50" hasCustomPrompt="1"/>
          </p:nvPr>
        </p:nvSpPr>
        <p:spPr>
          <a:xfrm>
            <a:off x="3093569" y="1702464"/>
            <a:ext cx="188366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95" name="Text Placeholder 2">
            <a:extLst>
              <a:ext uri="{FF2B5EF4-FFF2-40B4-BE49-F238E27FC236}">
                <a16:creationId xmlns:a16="http://schemas.microsoft.com/office/drawing/2014/main" id="{D469DAF1-4136-4162-AF37-875A7845932D}"/>
              </a:ext>
            </a:extLst>
          </p:cNvPr>
          <p:cNvSpPr>
            <a:spLocks noGrp="1"/>
          </p:cNvSpPr>
          <p:nvPr>
            <p:ph type="body" sz="quarter" idx="51" hasCustomPrompt="1"/>
          </p:nvPr>
        </p:nvSpPr>
        <p:spPr>
          <a:xfrm>
            <a:off x="5482310" y="1322391"/>
            <a:ext cx="188366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96" name="Text Placeholder 4">
            <a:extLst>
              <a:ext uri="{FF2B5EF4-FFF2-40B4-BE49-F238E27FC236}">
                <a16:creationId xmlns:a16="http://schemas.microsoft.com/office/drawing/2014/main" id="{6855AF29-20EB-4600-B6FF-96B6E2E5C5AC}"/>
              </a:ext>
            </a:extLst>
          </p:cNvPr>
          <p:cNvSpPr>
            <a:spLocks noGrp="1"/>
          </p:cNvSpPr>
          <p:nvPr>
            <p:ph type="body" sz="quarter" idx="52" hasCustomPrompt="1"/>
          </p:nvPr>
        </p:nvSpPr>
        <p:spPr>
          <a:xfrm>
            <a:off x="5472575" y="1702464"/>
            <a:ext cx="188366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106" name="Text Placeholder 2">
            <a:extLst>
              <a:ext uri="{FF2B5EF4-FFF2-40B4-BE49-F238E27FC236}">
                <a16:creationId xmlns:a16="http://schemas.microsoft.com/office/drawing/2014/main" id="{DE3F7B60-6A74-48BF-A345-A1DC20C5303E}"/>
              </a:ext>
            </a:extLst>
          </p:cNvPr>
          <p:cNvSpPr>
            <a:spLocks noGrp="1"/>
          </p:cNvSpPr>
          <p:nvPr>
            <p:ph type="body" sz="quarter" idx="53" hasCustomPrompt="1"/>
          </p:nvPr>
        </p:nvSpPr>
        <p:spPr>
          <a:xfrm>
            <a:off x="1392211" y="3452970"/>
            <a:ext cx="188366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107" name="Text Placeholder 4">
            <a:extLst>
              <a:ext uri="{FF2B5EF4-FFF2-40B4-BE49-F238E27FC236}">
                <a16:creationId xmlns:a16="http://schemas.microsoft.com/office/drawing/2014/main" id="{F82A7911-8F6C-4657-99EB-FABA86CF96D1}"/>
              </a:ext>
            </a:extLst>
          </p:cNvPr>
          <p:cNvSpPr>
            <a:spLocks noGrp="1"/>
          </p:cNvSpPr>
          <p:nvPr>
            <p:ph type="body" sz="quarter" idx="54" hasCustomPrompt="1"/>
          </p:nvPr>
        </p:nvSpPr>
        <p:spPr>
          <a:xfrm>
            <a:off x="1382476" y="3833043"/>
            <a:ext cx="188366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111" name="Text Placeholder 2">
            <a:extLst>
              <a:ext uri="{FF2B5EF4-FFF2-40B4-BE49-F238E27FC236}">
                <a16:creationId xmlns:a16="http://schemas.microsoft.com/office/drawing/2014/main" id="{CB6669D0-622F-4DFE-9C3B-D5352450481A}"/>
              </a:ext>
            </a:extLst>
          </p:cNvPr>
          <p:cNvSpPr>
            <a:spLocks noGrp="1"/>
          </p:cNvSpPr>
          <p:nvPr>
            <p:ph type="body" sz="quarter" idx="55" hasCustomPrompt="1"/>
          </p:nvPr>
        </p:nvSpPr>
        <p:spPr>
          <a:xfrm>
            <a:off x="4032011" y="3452970"/>
            <a:ext cx="188366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113" name="Text Placeholder 4">
            <a:extLst>
              <a:ext uri="{FF2B5EF4-FFF2-40B4-BE49-F238E27FC236}">
                <a16:creationId xmlns:a16="http://schemas.microsoft.com/office/drawing/2014/main" id="{8E8E8C54-75FE-4F65-BC51-814E46E8C2DF}"/>
              </a:ext>
            </a:extLst>
          </p:cNvPr>
          <p:cNvSpPr>
            <a:spLocks noGrp="1"/>
          </p:cNvSpPr>
          <p:nvPr>
            <p:ph type="body" sz="quarter" idx="56" hasCustomPrompt="1"/>
          </p:nvPr>
        </p:nvSpPr>
        <p:spPr>
          <a:xfrm>
            <a:off x="4022276" y="3831281"/>
            <a:ext cx="188366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116" name="Text Placeholder 2">
            <a:extLst>
              <a:ext uri="{FF2B5EF4-FFF2-40B4-BE49-F238E27FC236}">
                <a16:creationId xmlns:a16="http://schemas.microsoft.com/office/drawing/2014/main" id="{E73EE74F-EE08-49C8-B14A-BB6F5B6D4849}"/>
              </a:ext>
            </a:extLst>
          </p:cNvPr>
          <p:cNvSpPr>
            <a:spLocks noGrp="1"/>
          </p:cNvSpPr>
          <p:nvPr>
            <p:ph type="body" sz="quarter" idx="57" hasCustomPrompt="1"/>
          </p:nvPr>
        </p:nvSpPr>
        <p:spPr>
          <a:xfrm>
            <a:off x="6671812" y="3452970"/>
            <a:ext cx="188366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117" name="Text Placeholder 4">
            <a:extLst>
              <a:ext uri="{FF2B5EF4-FFF2-40B4-BE49-F238E27FC236}">
                <a16:creationId xmlns:a16="http://schemas.microsoft.com/office/drawing/2014/main" id="{6F48090E-EA51-47C4-A938-338BC1659F91}"/>
              </a:ext>
            </a:extLst>
          </p:cNvPr>
          <p:cNvSpPr>
            <a:spLocks noGrp="1"/>
          </p:cNvSpPr>
          <p:nvPr>
            <p:ph type="body" sz="quarter" idx="58" hasCustomPrompt="1"/>
          </p:nvPr>
        </p:nvSpPr>
        <p:spPr>
          <a:xfrm>
            <a:off x="6660993" y="3833043"/>
            <a:ext cx="188366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73" name="Text Placeholder 4">
            <a:extLst>
              <a:ext uri="{FF2B5EF4-FFF2-40B4-BE49-F238E27FC236}">
                <a16:creationId xmlns:a16="http://schemas.microsoft.com/office/drawing/2014/main" id="{8A5DF9A8-D8F5-4CAD-B00E-DDCBCFF95B24}"/>
              </a:ext>
            </a:extLst>
          </p:cNvPr>
          <p:cNvSpPr>
            <a:spLocks noGrp="1"/>
          </p:cNvSpPr>
          <p:nvPr>
            <p:ph type="body" sz="quarter" idx="59" hasCustomPrompt="1"/>
          </p:nvPr>
        </p:nvSpPr>
        <p:spPr>
          <a:xfrm>
            <a:off x="708549" y="1701414"/>
            <a:ext cx="188366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60"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66" name="Picture 6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67"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71"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cxnSp>
        <p:nvCxnSpPr>
          <p:cNvPr id="57" name="Straight Connector 56">
            <a:extLst>
              <a:ext uri="{FF2B5EF4-FFF2-40B4-BE49-F238E27FC236}">
                <a16:creationId xmlns:a16="http://schemas.microsoft.com/office/drawing/2014/main" id="{2CB2E9BF-C7EF-4FFD-B967-AD57E3CDF4BB}"/>
              </a:ext>
            </a:extLst>
          </p:cNvPr>
          <p:cNvCxnSpPr/>
          <p:nvPr userDrawn="1"/>
        </p:nvCxnSpPr>
        <p:spPr>
          <a:xfrm>
            <a:off x="1877669" y="2641120"/>
            <a:ext cx="0" cy="2729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CB2E9BF-C7EF-4FFD-B967-AD57E3CDF4BB}"/>
              </a:ext>
            </a:extLst>
          </p:cNvPr>
          <p:cNvCxnSpPr/>
          <p:nvPr userDrawn="1"/>
        </p:nvCxnSpPr>
        <p:spPr>
          <a:xfrm>
            <a:off x="6111003" y="2650003"/>
            <a:ext cx="0" cy="2729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CB2E9BF-C7EF-4FFD-B967-AD57E3CDF4BB}"/>
              </a:ext>
            </a:extLst>
          </p:cNvPr>
          <p:cNvCxnSpPr/>
          <p:nvPr userDrawn="1"/>
        </p:nvCxnSpPr>
        <p:spPr>
          <a:xfrm>
            <a:off x="2919069" y="3067714"/>
            <a:ext cx="0" cy="2729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B2E9BF-C7EF-4FFD-B967-AD57E3CDF4BB}"/>
              </a:ext>
            </a:extLst>
          </p:cNvPr>
          <p:cNvCxnSpPr/>
          <p:nvPr userDrawn="1"/>
        </p:nvCxnSpPr>
        <p:spPr>
          <a:xfrm>
            <a:off x="4975302" y="3067714"/>
            <a:ext cx="0" cy="2729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CB2E9BF-C7EF-4FFD-B967-AD57E3CDF4BB}"/>
              </a:ext>
            </a:extLst>
          </p:cNvPr>
          <p:cNvCxnSpPr/>
          <p:nvPr userDrawn="1"/>
        </p:nvCxnSpPr>
        <p:spPr>
          <a:xfrm>
            <a:off x="7356239" y="3081742"/>
            <a:ext cx="0" cy="2729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Arrow: Right 8">
            <a:extLst>
              <a:ext uri="{FF2B5EF4-FFF2-40B4-BE49-F238E27FC236}">
                <a16:creationId xmlns:a16="http://schemas.microsoft.com/office/drawing/2014/main" id="{8151B258-250C-4AD2-B155-5CF53D54CD29}"/>
              </a:ext>
            </a:extLst>
          </p:cNvPr>
          <p:cNvSpPr/>
          <p:nvPr userDrawn="1"/>
        </p:nvSpPr>
        <p:spPr>
          <a:xfrm>
            <a:off x="1" y="2912004"/>
            <a:ext cx="9144000" cy="154571"/>
          </a:xfrm>
          <a:prstGeom prst="rightArrow">
            <a:avLst>
              <a:gd name="adj1" fmla="val 100000"/>
              <a:gd name="adj2" fmla="val 50000"/>
            </a:avLst>
          </a:prstGeom>
          <a:gradFill>
            <a:gsLst>
              <a:gs pos="0">
                <a:schemeClr val="accent2"/>
              </a:gs>
              <a:gs pos="55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1976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hree Step Circular Path Slide">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FB37922E-3FEC-4C74-A0CC-0B6CD3171BF7}"/>
              </a:ext>
            </a:extLst>
          </p:cNvPr>
          <p:cNvGrpSpPr/>
          <p:nvPr userDrawn="1"/>
        </p:nvGrpSpPr>
        <p:grpSpPr>
          <a:xfrm>
            <a:off x="2352675" y="1388113"/>
            <a:ext cx="4438650" cy="2959100"/>
            <a:chOff x="2659380" y="1727664"/>
            <a:chExt cx="3825240" cy="2550160"/>
          </a:xfrm>
        </p:grpSpPr>
        <p:graphicFrame>
          <p:nvGraphicFramePr>
            <p:cNvPr id="94" name="Chart 93">
              <a:extLst>
                <a:ext uri="{FF2B5EF4-FFF2-40B4-BE49-F238E27FC236}">
                  <a16:creationId xmlns:a16="http://schemas.microsoft.com/office/drawing/2014/main" id="{6D86A9EF-8874-4ACF-B783-CACA6E593182}"/>
                </a:ext>
              </a:extLst>
            </p:cNvPr>
            <p:cNvGraphicFramePr/>
            <p:nvPr>
              <p:extLst>
                <p:ext uri="{D42A27DB-BD31-4B8C-83A1-F6EECF244321}">
                  <p14:modId xmlns:p14="http://schemas.microsoft.com/office/powerpoint/2010/main" val="951521496"/>
                </p:ext>
              </p:extLst>
            </p:nvPr>
          </p:nvGraphicFramePr>
          <p:xfrm>
            <a:off x="2659380" y="1727664"/>
            <a:ext cx="3825240" cy="2550160"/>
          </p:xfrm>
          <a:graphic>
            <a:graphicData uri="http://schemas.openxmlformats.org/drawingml/2006/chart">
              <c:chart xmlns:c="http://schemas.openxmlformats.org/drawingml/2006/chart" xmlns:r="http://schemas.openxmlformats.org/officeDocument/2006/relationships" r:id="rId2"/>
            </a:graphicData>
          </a:graphic>
        </p:graphicFrame>
        <p:sp>
          <p:nvSpPr>
            <p:cNvPr id="95" name="Oval 94">
              <a:extLst>
                <a:ext uri="{FF2B5EF4-FFF2-40B4-BE49-F238E27FC236}">
                  <a16:creationId xmlns:a16="http://schemas.microsoft.com/office/drawing/2014/main" id="{6BF5999F-52F5-4A54-86D6-70F8855BC9BB}"/>
                </a:ext>
              </a:extLst>
            </p:cNvPr>
            <p:cNvSpPr/>
            <p:nvPr/>
          </p:nvSpPr>
          <p:spPr>
            <a:xfrm>
              <a:off x="3602319" y="2033064"/>
              <a:ext cx="1939364" cy="1939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2" name="Straight Connector 101">
            <a:extLst>
              <a:ext uri="{FF2B5EF4-FFF2-40B4-BE49-F238E27FC236}">
                <a16:creationId xmlns:a16="http://schemas.microsoft.com/office/drawing/2014/main" id="{DBC02D57-9E65-4C33-8B8E-AA576DF4DEE3}"/>
              </a:ext>
            </a:extLst>
          </p:cNvPr>
          <p:cNvCxnSpPr>
            <a:cxnSpLocks/>
            <a:stCxn id="103" idx="3"/>
          </p:cNvCxnSpPr>
          <p:nvPr userDrawn="1"/>
        </p:nvCxnSpPr>
        <p:spPr>
          <a:xfrm>
            <a:off x="2870464" y="2358484"/>
            <a:ext cx="57635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CD6DB203-D6CA-4C2B-BAD7-71CEDBE3ECAC}"/>
              </a:ext>
            </a:extLst>
          </p:cNvPr>
          <p:cNvSpPr/>
          <p:nvPr userDrawn="1"/>
        </p:nvSpPr>
        <p:spPr>
          <a:xfrm>
            <a:off x="463532" y="1681167"/>
            <a:ext cx="2406932" cy="1354634"/>
          </a:xfrm>
          <a:prstGeom prst="roundRect">
            <a:avLst>
              <a:gd name="adj" fmla="val 328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dirty="0"/>
          </a:p>
        </p:txBody>
      </p:sp>
      <p:cxnSp>
        <p:nvCxnSpPr>
          <p:cNvPr id="106" name="Straight Connector 105">
            <a:extLst>
              <a:ext uri="{FF2B5EF4-FFF2-40B4-BE49-F238E27FC236}">
                <a16:creationId xmlns:a16="http://schemas.microsoft.com/office/drawing/2014/main" id="{C4350C47-1569-4819-9736-292180AE6DC0}"/>
              </a:ext>
            </a:extLst>
          </p:cNvPr>
          <p:cNvCxnSpPr>
            <a:cxnSpLocks/>
          </p:cNvCxnSpPr>
          <p:nvPr userDrawn="1"/>
        </p:nvCxnSpPr>
        <p:spPr>
          <a:xfrm>
            <a:off x="1569602" y="2114437"/>
            <a:ext cx="19479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A70E191-C846-4F46-A9D6-9A3EA73E40CF}"/>
              </a:ext>
            </a:extLst>
          </p:cNvPr>
          <p:cNvCxnSpPr>
            <a:cxnSpLocks/>
            <a:stCxn id="113" idx="1"/>
          </p:cNvCxnSpPr>
          <p:nvPr userDrawn="1"/>
        </p:nvCxnSpPr>
        <p:spPr>
          <a:xfrm flipH="1">
            <a:off x="5604933" y="2358484"/>
            <a:ext cx="674935" cy="0"/>
          </a:xfrm>
          <a:prstGeom prst="line">
            <a:avLst/>
          </a:prstGeom>
          <a:ln>
            <a:solidFill>
              <a:schemeClr val="accent4"/>
            </a:solidFill>
          </a:ln>
        </p:spPr>
        <p:style>
          <a:lnRef idx="1">
            <a:schemeClr val="accent5"/>
          </a:lnRef>
          <a:fillRef idx="0">
            <a:schemeClr val="accent5"/>
          </a:fillRef>
          <a:effectRef idx="0">
            <a:schemeClr val="accent5"/>
          </a:effectRef>
          <a:fontRef idx="minor">
            <a:schemeClr val="tx1"/>
          </a:fontRef>
        </p:style>
      </p:cxnSp>
      <p:sp>
        <p:nvSpPr>
          <p:cNvPr id="113" name="Rectangle: Rounded Corners 112">
            <a:extLst>
              <a:ext uri="{FF2B5EF4-FFF2-40B4-BE49-F238E27FC236}">
                <a16:creationId xmlns:a16="http://schemas.microsoft.com/office/drawing/2014/main" id="{A7637DC1-D2A1-40AB-A4AC-8E813D88A8B3}"/>
              </a:ext>
            </a:extLst>
          </p:cNvPr>
          <p:cNvSpPr/>
          <p:nvPr userDrawn="1"/>
        </p:nvSpPr>
        <p:spPr>
          <a:xfrm>
            <a:off x="6279868" y="1681167"/>
            <a:ext cx="2406932" cy="1354634"/>
          </a:xfrm>
          <a:prstGeom prst="roundRect">
            <a:avLst>
              <a:gd name="adj" fmla="val 32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dirty="0"/>
          </a:p>
        </p:txBody>
      </p:sp>
      <p:sp>
        <p:nvSpPr>
          <p:cNvPr id="122" name="Rectangle: Rounded Corners 121">
            <a:extLst>
              <a:ext uri="{FF2B5EF4-FFF2-40B4-BE49-F238E27FC236}">
                <a16:creationId xmlns:a16="http://schemas.microsoft.com/office/drawing/2014/main" id="{9E4A73A8-FCFE-46F6-8D4A-05A48E9C0977}"/>
              </a:ext>
            </a:extLst>
          </p:cNvPr>
          <p:cNvSpPr/>
          <p:nvPr userDrawn="1"/>
        </p:nvSpPr>
        <p:spPr>
          <a:xfrm>
            <a:off x="6279868" y="3271707"/>
            <a:ext cx="2406932" cy="1353312"/>
          </a:xfrm>
          <a:prstGeom prst="roundRect">
            <a:avLst>
              <a:gd name="adj" fmla="val 32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dirty="0"/>
          </a:p>
        </p:txBody>
      </p:sp>
      <p:cxnSp>
        <p:nvCxnSpPr>
          <p:cNvPr id="127" name="Straight Connector 126">
            <a:extLst>
              <a:ext uri="{FF2B5EF4-FFF2-40B4-BE49-F238E27FC236}">
                <a16:creationId xmlns:a16="http://schemas.microsoft.com/office/drawing/2014/main" id="{BF6A50C7-AFC5-4D85-9503-689C0EAE17F8}"/>
              </a:ext>
            </a:extLst>
          </p:cNvPr>
          <p:cNvCxnSpPr>
            <a:cxnSpLocks/>
          </p:cNvCxnSpPr>
          <p:nvPr userDrawn="1"/>
        </p:nvCxnSpPr>
        <p:spPr>
          <a:xfrm>
            <a:off x="7385938" y="3704977"/>
            <a:ext cx="19479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A186C53-431B-4EFA-84CE-D514CE123940}"/>
              </a:ext>
            </a:extLst>
          </p:cNvPr>
          <p:cNvSpPr>
            <a:spLocks noGrp="1"/>
          </p:cNvSpPr>
          <p:nvPr>
            <p:ph type="body" sz="quarter" idx="57" hasCustomPrompt="1"/>
          </p:nvPr>
        </p:nvSpPr>
        <p:spPr>
          <a:xfrm>
            <a:off x="588006" y="1776015"/>
            <a:ext cx="215798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37" name="Text Placeholder 4">
            <a:extLst>
              <a:ext uri="{FF2B5EF4-FFF2-40B4-BE49-F238E27FC236}">
                <a16:creationId xmlns:a16="http://schemas.microsoft.com/office/drawing/2014/main" id="{9D37A618-7A97-4B72-AC36-BAFFFB94329C}"/>
              </a:ext>
            </a:extLst>
          </p:cNvPr>
          <p:cNvSpPr>
            <a:spLocks noGrp="1"/>
          </p:cNvSpPr>
          <p:nvPr>
            <p:ph type="body" sz="quarter" idx="58" hasCustomPrompt="1"/>
          </p:nvPr>
        </p:nvSpPr>
        <p:spPr>
          <a:xfrm>
            <a:off x="588006" y="2148901"/>
            <a:ext cx="215798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endParaRPr lang="en-US" dirty="0"/>
          </a:p>
        </p:txBody>
      </p:sp>
      <p:sp>
        <p:nvSpPr>
          <p:cNvPr id="41" name="Text Placeholder 2">
            <a:extLst>
              <a:ext uri="{FF2B5EF4-FFF2-40B4-BE49-F238E27FC236}">
                <a16:creationId xmlns:a16="http://schemas.microsoft.com/office/drawing/2014/main" id="{4D592203-1B74-4464-8588-548CA883D1FC}"/>
              </a:ext>
            </a:extLst>
          </p:cNvPr>
          <p:cNvSpPr>
            <a:spLocks noGrp="1"/>
          </p:cNvSpPr>
          <p:nvPr>
            <p:ph type="body" sz="quarter" idx="59" hasCustomPrompt="1"/>
          </p:nvPr>
        </p:nvSpPr>
        <p:spPr>
          <a:xfrm>
            <a:off x="6404342" y="1741299"/>
            <a:ext cx="215798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42" name="Text Placeholder 4">
            <a:extLst>
              <a:ext uri="{FF2B5EF4-FFF2-40B4-BE49-F238E27FC236}">
                <a16:creationId xmlns:a16="http://schemas.microsoft.com/office/drawing/2014/main" id="{6C418632-904F-4ADC-A8DE-7526F0801257}"/>
              </a:ext>
            </a:extLst>
          </p:cNvPr>
          <p:cNvSpPr>
            <a:spLocks noGrp="1"/>
          </p:cNvSpPr>
          <p:nvPr>
            <p:ph type="body" sz="quarter" idx="60" hasCustomPrompt="1"/>
          </p:nvPr>
        </p:nvSpPr>
        <p:spPr>
          <a:xfrm>
            <a:off x="6398470" y="2148900"/>
            <a:ext cx="215752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sp>
        <p:nvSpPr>
          <p:cNvPr id="45" name="Text Placeholder 2">
            <a:extLst>
              <a:ext uri="{FF2B5EF4-FFF2-40B4-BE49-F238E27FC236}">
                <a16:creationId xmlns:a16="http://schemas.microsoft.com/office/drawing/2014/main" id="{C0AE7F99-5544-4A2C-BD89-3DF0D3F269DF}"/>
              </a:ext>
            </a:extLst>
          </p:cNvPr>
          <p:cNvSpPr>
            <a:spLocks noGrp="1"/>
          </p:cNvSpPr>
          <p:nvPr>
            <p:ph type="body" sz="quarter" idx="61" hasCustomPrompt="1"/>
          </p:nvPr>
        </p:nvSpPr>
        <p:spPr>
          <a:xfrm>
            <a:off x="6404342" y="3357142"/>
            <a:ext cx="2157984"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46" name="Text Placeholder 4">
            <a:extLst>
              <a:ext uri="{FF2B5EF4-FFF2-40B4-BE49-F238E27FC236}">
                <a16:creationId xmlns:a16="http://schemas.microsoft.com/office/drawing/2014/main" id="{6368CD43-3D9F-4A8D-89D9-EE52AE642008}"/>
              </a:ext>
            </a:extLst>
          </p:cNvPr>
          <p:cNvSpPr>
            <a:spLocks noGrp="1"/>
          </p:cNvSpPr>
          <p:nvPr>
            <p:ph type="body" sz="quarter" idx="62" hasCustomPrompt="1"/>
          </p:nvPr>
        </p:nvSpPr>
        <p:spPr>
          <a:xfrm>
            <a:off x="6404342" y="3730028"/>
            <a:ext cx="2157984"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r>
              <a:rPr lang="en-US" dirty="0"/>
              <a:t>   </a:t>
            </a:r>
          </a:p>
        </p:txBody>
      </p:sp>
      <p:cxnSp>
        <p:nvCxnSpPr>
          <p:cNvPr id="49" name="Straight Connector 48">
            <a:extLst>
              <a:ext uri="{FF2B5EF4-FFF2-40B4-BE49-F238E27FC236}">
                <a16:creationId xmlns:a16="http://schemas.microsoft.com/office/drawing/2014/main" id="{74BB2C7F-D26C-4755-8F1D-497D8C0F6285}"/>
              </a:ext>
            </a:extLst>
          </p:cNvPr>
          <p:cNvCxnSpPr>
            <a:cxnSpLocks/>
          </p:cNvCxnSpPr>
          <p:nvPr userDrawn="1"/>
        </p:nvCxnSpPr>
        <p:spPr>
          <a:xfrm>
            <a:off x="7379618" y="2126816"/>
            <a:ext cx="19479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34" name="Picture 3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36"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38"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cxnSp>
        <p:nvCxnSpPr>
          <p:cNvPr id="39" name="Straight Connector 38">
            <a:extLst>
              <a:ext uri="{FF2B5EF4-FFF2-40B4-BE49-F238E27FC236}">
                <a16:creationId xmlns:a16="http://schemas.microsoft.com/office/drawing/2014/main" id="{DBC02D57-9E65-4C33-8B8E-AA576DF4DEE3}"/>
              </a:ext>
            </a:extLst>
          </p:cNvPr>
          <p:cNvCxnSpPr>
            <a:cxnSpLocks/>
          </p:cNvCxnSpPr>
          <p:nvPr userDrawn="1"/>
        </p:nvCxnSpPr>
        <p:spPr>
          <a:xfrm>
            <a:off x="5435864" y="3789351"/>
            <a:ext cx="84400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72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Four Step Circular Path Slide">
    <p:spTree>
      <p:nvGrpSpPr>
        <p:cNvPr id="1" name=""/>
        <p:cNvGrpSpPr/>
        <p:nvPr/>
      </p:nvGrpSpPr>
      <p:grpSpPr>
        <a:xfrm>
          <a:off x="0" y="0"/>
          <a:ext cx="0" cy="0"/>
          <a:chOff x="0" y="0"/>
          <a:chExt cx="0" cy="0"/>
        </a:xfrm>
      </p:grpSpPr>
      <p:sp>
        <p:nvSpPr>
          <p:cNvPr id="103" name="Rectangle: Rounded Corners 102">
            <a:extLst>
              <a:ext uri="{FF2B5EF4-FFF2-40B4-BE49-F238E27FC236}">
                <a16:creationId xmlns:a16="http://schemas.microsoft.com/office/drawing/2014/main" id="{CD6DB203-D6CA-4C2B-BAD7-71CEDBE3ECAC}"/>
              </a:ext>
            </a:extLst>
          </p:cNvPr>
          <p:cNvSpPr/>
          <p:nvPr userDrawn="1"/>
        </p:nvSpPr>
        <p:spPr>
          <a:xfrm>
            <a:off x="6279868" y="1418673"/>
            <a:ext cx="2406932" cy="1444282"/>
          </a:xfrm>
          <a:prstGeom prst="roundRect">
            <a:avLst>
              <a:gd name="adj" fmla="val 32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dirty="0"/>
          </a:p>
        </p:txBody>
      </p:sp>
      <p:cxnSp>
        <p:nvCxnSpPr>
          <p:cNvPr id="106" name="Straight Connector 105">
            <a:extLst>
              <a:ext uri="{FF2B5EF4-FFF2-40B4-BE49-F238E27FC236}">
                <a16:creationId xmlns:a16="http://schemas.microsoft.com/office/drawing/2014/main" id="{C4350C47-1569-4819-9736-292180AE6DC0}"/>
              </a:ext>
            </a:extLst>
          </p:cNvPr>
          <p:cNvCxnSpPr>
            <a:cxnSpLocks/>
          </p:cNvCxnSpPr>
          <p:nvPr userDrawn="1"/>
        </p:nvCxnSpPr>
        <p:spPr>
          <a:xfrm>
            <a:off x="7385938" y="1851943"/>
            <a:ext cx="19479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02BDA61-82B4-4426-97D4-E6DFD4D7E804}"/>
              </a:ext>
            </a:extLst>
          </p:cNvPr>
          <p:cNvGrpSpPr/>
          <p:nvPr userDrawn="1"/>
        </p:nvGrpSpPr>
        <p:grpSpPr>
          <a:xfrm>
            <a:off x="2199360" y="1285905"/>
            <a:ext cx="4745278" cy="3163518"/>
            <a:chOff x="2659379" y="1727665"/>
            <a:chExt cx="3825240" cy="2550160"/>
          </a:xfrm>
        </p:grpSpPr>
        <p:graphicFrame>
          <p:nvGraphicFramePr>
            <p:cNvPr id="34" name="Chart 33">
              <a:extLst>
                <a:ext uri="{FF2B5EF4-FFF2-40B4-BE49-F238E27FC236}">
                  <a16:creationId xmlns:a16="http://schemas.microsoft.com/office/drawing/2014/main" id="{D5455494-7E9B-46B5-8417-59E497F869A7}"/>
                </a:ext>
              </a:extLst>
            </p:cNvPr>
            <p:cNvGraphicFramePr/>
            <p:nvPr>
              <p:extLst>
                <p:ext uri="{D42A27DB-BD31-4B8C-83A1-F6EECF244321}">
                  <p14:modId xmlns:p14="http://schemas.microsoft.com/office/powerpoint/2010/main" val="1018573018"/>
                </p:ext>
              </p:extLst>
            </p:nvPr>
          </p:nvGraphicFramePr>
          <p:xfrm>
            <a:off x="2659379" y="1727665"/>
            <a:ext cx="3825240" cy="2550160"/>
          </p:xfrm>
          <a:graphic>
            <a:graphicData uri="http://schemas.openxmlformats.org/drawingml/2006/chart">
              <c:chart xmlns:c="http://schemas.openxmlformats.org/drawingml/2006/chart" xmlns:r="http://schemas.openxmlformats.org/officeDocument/2006/relationships" r:id="rId2"/>
            </a:graphicData>
          </a:graphic>
        </p:graphicFrame>
        <p:sp>
          <p:nvSpPr>
            <p:cNvPr id="35" name="Oval 34">
              <a:extLst>
                <a:ext uri="{FF2B5EF4-FFF2-40B4-BE49-F238E27FC236}">
                  <a16:creationId xmlns:a16="http://schemas.microsoft.com/office/drawing/2014/main" id="{42576690-27CC-441E-830E-DF954F2A26CC}"/>
                </a:ext>
              </a:extLst>
            </p:cNvPr>
            <p:cNvSpPr/>
            <p:nvPr/>
          </p:nvSpPr>
          <p:spPr>
            <a:xfrm>
              <a:off x="3584402" y="2015148"/>
              <a:ext cx="1975198" cy="197519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Straight Connector 40">
            <a:extLst>
              <a:ext uri="{FF2B5EF4-FFF2-40B4-BE49-F238E27FC236}">
                <a16:creationId xmlns:a16="http://schemas.microsoft.com/office/drawing/2014/main" id="{478ADA75-B722-425E-A06E-E3618BC0F976}"/>
              </a:ext>
            </a:extLst>
          </p:cNvPr>
          <p:cNvCxnSpPr>
            <a:cxnSpLocks/>
          </p:cNvCxnSpPr>
          <p:nvPr userDrawn="1"/>
        </p:nvCxnSpPr>
        <p:spPr>
          <a:xfrm flipH="1">
            <a:off x="5579533" y="2044093"/>
            <a:ext cx="70033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06CB4F2-416A-4D88-878B-F82F826082B0}"/>
              </a:ext>
            </a:extLst>
          </p:cNvPr>
          <p:cNvCxnSpPr>
            <a:cxnSpLocks/>
          </p:cNvCxnSpPr>
          <p:nvPr userDrawn="1"/>
        </p:nvCxnSpPr>
        <p:spPr>
          <a:xfrm>
            <a:off x="2865120" y="2044093"/>
            <a:ext cx="64854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65B9CF5-9232-419E-8190-FDD33550E1FF}"/>
              </a:ext>
            </a:extLst>
          </p:cNvPr>
          <p:cNvCxnSpPr>
            <a:cxnSpLocks/>
          </p:cNvCxnSpPr>
          <p:nvPr userDrawn="1"/>
        </p:nvCxnSpPr>
        <p:spPr>
          <a:xfrm flipH="1">
            <a:off x="5579533" y="3655537"/>
            <a:ext cx="69426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FE988C-BB7B-4969-AEC4-3D962F7A8153}"/>
              </a:ext>
            </a:extLst>
          </p:cNvPr>
          <p:cNvCxnSpPr>
            <a:cxnSpLocks/>
          </p:cNvCxnSpPr>
          <p:nvPr userDrawn="1"/>
        </p:nvCxnSpPr>
        <p:spPr>
          <a:xfrm>
            <a:off x="2863850" y="3655537"/>
            <a:ext cx="7175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C7611D4B-0DAF-40DD-B8B7-530B856A4BB5}"/>
              </a:ext>
            </a:extLst>
          </p:cNvPr>
          <p:cNvSpPr/>
          <p:nvPr userDrawn="1"/>
        </p:nvSpPr>
        <p:spPr>
          <a:xfrm>
            <a:off x="463532" y="1418673"/>
            <a:ext cx="2406932" cy="1444282"/>
          </a:xfrm>
          <a:prstGeom prst="roundRect">
            <a:avLst>
              <a:gd name="adj" fmla="val 32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dirty="0"/>
          </a:p>
        </p:txBody>
      </p:sp>
      <p:cxnSp>
        <p:nvCxnSpPr>
          <p:cNvPr id="66" name="Straight Connector 65">
            <a:extLst>
              <a:ext uri="{FF2B5EF4-FFF2-40B4-BE49-F238E27FC236}">
                <a16:creationId xmlns:a16="http://schemas.microsoft.com/office/drawing/2014/main" id="{00695E4F-73A9-40E0-BDCD-660D6F67F1D1}"/>
              </a:ext>
            </a:extLst>
          </p:cNvPr>
          <p:cNvCxnSpPr>
            <a:cxnSpLocks/>
          </p:cNvCxnSpPr>
          <p:nvPr userDrawn="1"/>
        </p:nvCxnSpPr>
        <p:spPr>
          <a:xfrm>
            <a:off x="1569602" y="1851943"/>
            <a:ext cx="19479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8F7E8F37-8A77-4F76-9292-092DAEEBA32A}"/>
              </a:ext>
            </a:extLst>
          </p:cNvPr>
          <p:cNvSpPr/>
          <p:nvPr userDrawn="1"/>
        </p:nvSpPr>
        <p:spPr>
          <a:xfrm>
            <a:off x="463532" y="3005141"/>
            <a:ext cx="2406932" cy="1444282"/>
          </a:xfrm>
          <a:prstGeom prst="roundRect">
            <a:avLst>
              <a:gd name="adj" fmla="val 32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dirty="0"/>
          </a:p>
        </p:txBody>
      </p:sp>
      <p:cxnSp>
        <p:nvCxnSpPr>
          <p:cNvPr id="71" name="Straight Connector 70">
            <a:extLst>
              <a:ext uri="{FF2B5EF4-FFF2-40B4-BE49-F238E27FC236}">
                <a16:creationId xmlns:a16="http://schemas.microsoft.com/office/drawing/2014/main" id="{776AE537-5CF3-49BC-ACC8-BBE2911D7E18}"/>
              </a:ext>
            </a:extLst>
          </p:cNvPr>
          <p:cNvCxnSpPr>
            <a:cxnSpLocks/>
          </p:cNvCxnSpPr>
          <p:nvPr userDrawn="1"/>
        </p:nvCxnSpPr>
        <p:spPr>
          <a:xfrm>
            <a:off x="1569602" y="3451830"/>
            <a:ext cx="19479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A43EDA75-5A73-4064-A6BE-C90E62124437}"/>
              </a:ext>
            </a:extLst>
          </p:cNvPr>
          <p:cNvSpPr/>
          <p:nvPr userDrawn="1"/>
        </p:nvSpPr>
        <p:spPr>
          <a:xfrm>
            <a:off x="6279868" y="3005141"/>
            <a:ext cx="2406932" cy="1444282"/>
          </a:xfrm>
          <a:prstGeom prst="roundRect">
            <a:avLst>
              <a:gd name="adj" fmla="val 32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100" dirty="0"/>
          </a:p>
        </p:txBody>
      </p:sp>
      <p:cxnSp>
        <p:nvCxnSpPr>
          <p:cNvPr id="76" name="Straight Connector 75">
            <a:extLst>
              <a:ext uri="{FF2B5EF4-FFF2-40B4-BE49-F238E27FC236}">
                <a16:creationId xmlns:a16="http://schemas.microsoft.com/office/drawing/2014/main" id="{506FEAA9-F1AF-4881-AF83-455988BD7972}"/>
              </a:ext>
            </a:extLst>
          </p:cNvPr>
          <p:cNvCxnSpPr>
            <a:cxnSpLocks/>
          </p:cNvCxnSpPr>
          <p:nvPr userDrawn="1"/>
        </p:nvCxnSpPr>
        <p:spPr>
          <a:xfrm>
            <a:off x="7385938" y="3438411"/>
            <a:ext cx="194792"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 Placeholder 2">
            <a:extLst>
              <a:ext uri="{FF2B5EF4-FFF2-40B4-BE49-F238E27FC236}">
                <a16:creationId xmlns:a16="http://schemas.microsoft.com/office/drawing/2014/main" id="{3D704609-C209-41B6-A08C-7F974F609A03}"/>
              </a:ext>
            </a:extLst>
          </p:cNvPr>
          <p:cNvSpPr>
            <a:spLocks noGrp="1"/>
          </p:cNvSpPr>
          <p:nvPr>
            <p:ph type="body" sz="quarter" idx="57" hasCustomPrompt="1"/>
          </p:nvPr>
        </p:nvSpPr>
        <p:spPr>
          <a:xfrm>
            <a:off x="591249" y="1479720"/>
            <a:ext cx="2151499"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55" name="Text Placeholder 4">
            <a:extLst>
              <a:ext uri="{FF2B5EF4-FFF2-40B4-BE49-F238E27FC236}">
                <a16:creationId xmlns:a16="http://schemas.microsoft.com/office/drawing/2014/main" id="{F3789B52-753C-4C72-A0E9-2D98A77096A2}"/>
              </a:ext>
            </a:extLst>
          </p:cNvPr>
          <p:cNvSpPr>
            <a:spLocks noGrp="1"/>
          </p:cNvSpPr>
          <p:nvPr>
            <p:ph type="body" sz="quarter" idx="58" hasCustomPrompt="1"/>
          </p:nvPr>
        </p:nvSpPr>
        <p:spPr>
          <a:xfrm>
            <a:off x="591249" y="1873798"/>
            <a:ext cx="2151499"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endParaRPr lang="en-US" dirty="0"/>
          </a:p>
        </p:txBody>
      </p:sp>
      <p:sp>
        <p:nvSpPr>
          <p:cNvPr id="60" name="Text Placeholder 2">
            <a:extLst>
              <a:ext uri="{FF2B5EF4-FFF2-40B4-BE49-F238E27FC236}">
                <a16:creationId xmlns:a16="http://schemas.microsoft.com/office/drawing/2014/main" id="{3B5E6203-7071-4008-877D-1D27127BBCFC}"/>
              </a:ext>
            </a:extLst>
          </p:cNvPr>
          <p:cNvSpPr>
            <a:spLocks noGrp="1"/>
          </p:cNvSpPr>
          <p:nvPr>
            <p:ph type="body" sz="quarter" idx="59" hasCustomPrompt="1"/>
          </p:nvPr>
        </p:nvSpPr>
        <p:spPr>
          <a:xfrm>
            <a:off x="591249" y="3104123"/>
            <a:ext cx="2151499"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61" name="Text Placeholder 4">
            <a:extLst>
              <a:ext uri="{FF2B5EF4-FFF2-40B4-BE49-F238E27FC236}">
                <a16:creationId xmlns:a16="http://schemas.microsoft.com/office/drawing/2014/main" id="{6D6A324F-777F-4440-9D3B-BF721325109A}"/>
              </a:ext>
            </a:extLst>
          </p:cNvPr>
          <p:cNvSpPr>
            <a:spLocks noGrp="1"/>
          </p:cNvSpPr>
          <p:nvPr>
            <p:ph type="body" sz="quarter" idx="60" hasCustomPrompt="1"/>
          </p:nvPr>
        </p:nvSpPr>
        <p:spPr>
          <a:xfrm>
            <a:off x="591249" y="3477009"/>
            <a:ext cx="2151499"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endParaRPr lang="en-US" dirty="0"/>
          </a:p>
        </p:txBody>
      </p:sp>
      <p:sp>
        <p:nvSpPr>
          <p:cNvPr id="64" name="Text Placeholder 2">
            <a:extLst>
              <a:ext uri="{FF2B5EF4-FFF2-40B4-BE49-F238E27FC236}">
                <a16:creationId xmlns:a16="http://schemas.microsoft.com/office/drawing/2014/main" id="{AB2265B2-5708-4BC4-8D31-D2BF3248FB0F}"/>
              </a:ext>
            </a:extLst>
          </p:cNvPr>
          <p:cNvSpPr>
            <a:spLocks noGrp="1"/>
          </p:cNvSpPr>
          <p:nvPr>
            <p:ph type="body" sz="quarter" idx="61" hasCustomPrompt="1"/>
          </p:nvPr>
        </p:nvSpPr>
        <p:spPr>
          <a:xfrm>
            <a:off x="6407585" y="3089997"/>
            <a:ext cx="2151499"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68" name="Text Placeholder 4">
            <a:extLst>
              <a:ext uri="{FF2B5EF4-FFF2-40B4-BE49-F238E27FC236}">
                <a16:creationId xmlns:a16="http://schemas.microsoft.com/office/drawing/2014/main" id="{4D9415FF-DDA9-4A11-AD8E-38CACBD902AF}"/>
              </a:ext>
            </a:extLst>
          </p:cNvPr>
          <p:cNvSpPr>
            <a:spLocks noGrp="1"/>
          </p:cNvSpPr>
          <p:nvPr>
            <p:ph type="body" sz="quarter" idx="62" hasCustomPrompt="1"/>
          </p:nvPr>
        </p:nvSpPr>
        <p:spPr>
          <a:xfrm>
            <a:off x="6407585" y="3462883"/>
            <a:ext cx="2151499"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endParaRPr lang="en-US" dirty="0"/>
          </a:p>
        </p:txBody>
      </p:sp>
      <p:sp>
        <p:nvSpPr>
          <p:cNvPr id="79" name="Text Placeholder 2">
            <a:extLst>
              <a:ext uri="{FF2B5EF4-FFF2-40B4-BE49-F238E27FC236}">
                <a16:creationId xmlns:a16="http://schemas.microsoft.com/office/drawing/2014/main" id="{A0D7DC82-BBF5-4D09-A36E-F2C0CC4F76D6}"/>
              </a:ext>
            </a:extLst>
          </p:cNvPr>
          <p:cNvSpPr>
            <a:spLocks noGrp="1"/>
          </p:cNvSpPr>
          <p:nvPr>
            <p:ph type="body" sz="quarter" idx="63" hasCustomPrompt="1"/>
          </p:nvPr>
        </p:nvSpPr>
        <p:spPr>
          <a:xfrm>
            <a:off x="6407585" y="1479720"/>
            <a:ext cx="2151499" cy="276999"/>
          </a:xfrm>
          <a:noFill/>
        </p:spPr>
        <p:txBody>
          <a:bodyPr wrap="square" lIns="0" tIns="0" rIns="0" bIns="0" rtlCol="0" anchor="ctr">
            <a:spAutoFit/>
          </a:bodyPr>
          <a:lstStyle>
            <a:lvl1pPr marL="0" indent="0" algn="ctr">
              <a:buNone/>
              <a:defRPr lang="en-US" sz="1800" b="1" smtClean="0">
                <a:solidFill>
                  <a:schemeClr val="bg1"/>
                </a:solidFill>
                <a:latin typeface="+mn-lt"/>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lgn="ctr" defTabSz="914400"/>
            <a:r>
              <a:rPr lang="en-US" dirty="0"/>
              <a:t>Insert title</a:t>
            </a:r>
          </a:p>
        </p:txBody>
      </p:sp>
      <p:sp>
        <p:nvSpPr>
          <p:cNvPr id="80" name="Text Placeholder 4">
            <a:extLst>
              <a:ext uri="{FF2B5EF4-FFF2-40B4-BE49-F238E27FC236}">
                <a16:creationId xmlns:a16="http://schemas.microsoft.com/office/drawing/2014/main" id="{C775D680-3F4F-4EBE-B826-2D9F73ADFA10}"/>
              </a:ext>
            </a:extLst>
          </p:cNvPr>
          <p:cNvSpPr>
            <a:spLocks noGrp="1"/>
          </p:cNvSpPr>
          <p:nvPr>
            <p:ph type="body" sz="quarter" idx="64" hasCustomPrompt="1"/>
          </p:nvPr>
        </p:nvSpPr>
        <p:spPr>
          <a:xfrm>
            <a:off x="6407585" y="1873797"/>
            <a:ext cx="2151499" cy="830997"/>
          </a:xfrm>
          <a:noFill/>
        </p:spPr>
        <p:txBody>
          <a:bodyPr wrap="square" lIns="0" tIns="0" rIns="0" bIns="0" rtlCol="0">
            <a:spAutoFit/>
          </a:bodyPr>
          <a:lstStyle>
            <a:lvl1pPr marL="0" indent="0" algn="ctr">
              <a:spcBef>
                <a:spcPts val="0"/>
              </a:spcBef>
              <a:buClr>
                <a:schemeClr val="bg1"/>
              </a:buClr>
              <a:buSzPct val="100000"/>
              <a:buFont typeface="Arial" panose="020B0604020202020204" pitchFamily="34" charset="0"/>
              <a:buNone/>
              <a:defRPr lang="en-US" sz="1800" smtClean="0">
                <a:solidFill>
                  <a:schemeClr val="bg1"/>
                </a:solidFill>
                <a:latin typeface="+mn-lt"/>
              </a:defRPr>
            </a:lvl1pPr>
            <a:lvl2pPr>
              <a:buClr>
                <a:schemeClr val="bg1"/>
              </a:buClr>
              <a:defRPr lang="en-US" sz="1400" smtClean="0">
                <a:solidFill>
                  <a:schemeClr val="bg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171450" lvl="0" indent="-171450" defTabSz="914400"/>
            <a:r>
              <a:rPr lang="en-US" dirty="0"/>
              <a:t>Click to insert text</a:t>
            </a:r>
          </a:p>
          <a:p>
            <a:pPr marL="171450" lvl="0" indent="-171450" defTabSz="914400"/>
            <a:r>
              <a:rPr lang="en-US" dirty="0"/>
              <a:t>  </a:t>
            </a:r>
          </a:p>
          <a:p>
            <a:pPr marL="171450" lvl="0" indent="-171450" defTabSz="914400"/>
            <a:endParaRPr lang="en-US" dirty="0"/>
          </a:p>
        </p:txBody>
      </p:sp>
      <p:sp>
        <p:nvSpPr>
          <p:cNvPr id="45"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48" name="Picture 4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49"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50"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pic>
        <p:nvPicPr>
          <p:cNvPr id="29" name="Picture 28">
            <a:extLst>
              <a:ext uri="{FF2B5EF4-FFF2-40B4-BE49-F238E27FC236}">
                <a16:creationId xmlns:a16="http://schemas.microsoft.com/office/drawing/2014/main" id="{729020CE-5A11-4C13-AA57-1975D936537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370525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Divider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43708"/>
          <a:stretch/>
        </p:blipFill>
        <p:spPr>
          <a:xfrm>
            <a:off x="-1" y="0"/>
            <a:ext cx="2916000" cy="5176199"/>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5" name="Title 1">
            <a:extLst>
              <a:ext uri="{FF2B5EF4-FFF2-40B4-BE49-F238E27FC236}">
                <a16:creationId xmlns:a16="http://schemas.microsoft.com/office/drawing/2014/main" id="{6225C0F2-1917-49BD-BA5F-A26CCCFDCCFD}"/>
              </a:ext>
            </a:extLst>
          </p:cNvPr>
          <p:cNvSpPr>
            <a:spLocks noGrp="1"/>
          </p:cNvSpPr>
          <p:nvPr>
            <p:ph type="ctrTitle" hasCustomPrompt="1"/>
          </p:nvPr>
        </p:nvSpPr>
        <p:spPr>
          <a:xfrm>
            <a:off x="3479687" y="1480103"/>
            <a:ext cx="5480068" cy="1107996"/>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dirty="0"/>
              <a:t>Click to edit divided slide title here</a:t>
            </a:r>
          </a:p>
        </p:txBody>
      </p:sp>
      <p:sp>
        <p:nvSpPr>
          <p:cNvPr id="8" name="Slide Number Placeholder 5">
            <a:extLst>
              <a:ext uri="{FF2B5EF4-FFF2-40B4-BE49-F238E27FC236}">
                <a16:creationId xmlns:a16="http://schemas.microsoft.com/office/drawing/2014/main" id="{0437E08A-A26A-4CFA-9479-7965F4C8B177}"/>
              </a:ext>
            </a:extLst>
          </p:cNvPr>
          <p:cNvSpPr txBox="1">
            <a:spLocks/>
          </p:cNvSpPr>
          <p:nvPr userDrawn="1"/>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E9595B-89F2-440D-944F-661EDFFFA9F2}"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Summary Slide">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C1F7F6C8-D39E-4127-A169-538E4F0EFBE8}"/>
              </a:ext>
            </a:extLst>
          </p:cNvPr>
          <p:cNvSpPr>
            <a:spLocks noGrp="1"/>
          </p:cNvSpPr>
          <p:nvPr>
            <p:ph type="body" sz="quarter" idx="31" hasCustomPrompt="1"/>
          </p:nvPr>
        </p:nvSpPr>
        <p:spPr>
          <a:xfrm>
            <a:off x="3479687" y="1200150"/>
            <a:ext cx="5480068" cy="3581398"/>
          </a:xfrm>
        </p:spPr>
        <p:txBody>
          <a:bodyPr lIns="0" tIns="0" rIns="0" bIns="0"/>
          <a:lstStyle>
            <a:lvl1pPr marL="257175" indent="-257175">
              <a:buSzPct val="100000"/>
              <a:buFont typeface="Arial" charset="0"/>
              <a:buChar char="•"/>
              <a:defRPr sz="2000">
                <a:solidFill>
                  <a:srgbClr val="004780"/>
                </a:solidFill>
                <a:latin typeface="+mn-lt"/>
              </a:defRPr>
            </a:lvl1pPr>
            <a:lvl2pPr marL="457200" indent="-182880">
              <a:buFont typeface="Arial" charset="0"/>
              <a:buChar char="•"/>
              <a:defRPr sz="1800">
                <a:solidFill>
                  <a:srgbClr val="004780"/>
                </a:solidFill>
                <a:latin typeface="+mn-lt"/>
              </a:defRPr>
            </a:lvl2pPr>
            <a:lvl3pPr marL="731520" indent="-182880">
              <a:buFont typeface="Arial" charset="0"/>
              <a:buChar char="•"/>
              <a:defRPr sz="1600">
                <a:solidFill>
                  <a:srgbClr val="004780"/>
                </a:solidFill>
                <a:latin typeface="+mn-lt"/>
              </a:defRPr>
            </a:lvl3pPr>
            <a:lvl4pPr marL="1005840" indent="-182880">
              <a:buFont typeface="Arial" charset="0"/>
              <a:buChar char="•"/>
              <a:defRPr sz="1400">
                <a:solidFill>
                  <a:srgbClr val="004780"/>
                </a:solidFill>
                <a:latin typeface="+mn-lt"/>
              </a:defRPr>
            </a:lvl4pPr>
            <a:lvl5pPr marL="1280160" indent="-182880">
              <a:buFont typeface="Arial" charset="0"/>
              <a:buChar char="•"/>
              <a:defRPr>
                <a:solidFill>
                  <a:srgbClr val="00478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F7871D58-5341-4442-A301-40EFF59A7F5A}"/>
              </a:ext>
            </a:extLst>
          </p:cNvPr>
          <p:cNvSpPr txBox="1">
            <a:spLocks/>
          </p:cNvSpPr>
          <p:nvPr userDrawn="1"/>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E9595B-89F2-440D-944F-661EDFFFA9F2}" type="slidenum">
              <a:rPr lang="en-US" smtClean="0"/>
              <a:pPr/>
              <a:t>‹#›</a:t>
            </a:fld>
            <a:endParaRPr lang="en-US"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5" name="Title 1">
            <a:extLst>
              <a:ext uri="{FF2B5EF4-FFF2-40B4-BE49-F238E27FC236}">
                <a16:creationId xmlns:a16="http://schemas.microsoft.com/office/drawing/2014/main" id="{6225C0F2-1917-49BD-BA5F-A26CCCFDCCFD}"/>
              </a:ext>
            </a:extLst>
          </p:cNvPr>
          <p:cNvSpPr>
            <a:spLocks noGrp="1"/>
          </p:cNvSpPr>
          <p:nvPr>
            <p:ph type="ctrTitle"/>
          </p:nvPr>
        </p:nvSpPr>
        <p:spPr>
          <a:xfrm>
            <a:off x="3479687" y="164806"/>
            <a:ext cx="54800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9" name="Picture Placeholder 3">
            <a:extLst>
              <a:ext uri="{FF2B5EF4-FFF2-40B4-BE49-F238E27FC236}">
                <a16:creationId xmlns:a16="http://schemas.microsoft.com/office/drawing/2014/main" id="{5C36FA32-D6E7-4867-8DD9-3184876C882B}"/>
              </a:ext>
            </a:extLst>
          </p:cNvPr>
          <p:cNvSpPr>
            <a:spLocks noGrp="1"/>
          </p:cNvSpPr>
          <p:nvPr>
            <p:ph type="pic" sz="quarter" idx="13" hasCustomPrompt="1"/>
          </p:nvPr>
        </p:nvSpPr>
        <p:spPr>
          <a:xfrm>
            <a:off x="0" y="0"/>
            <a:ext cx="2914650" cy="5143500"/>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Summary Slide">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7871D58-5341-4442-A301-40EFF59A7F5A}"/>
              </a:ext>
            </a:extLst>
          </p:cNvPr>
          <p:cNvSpPr txBox="1">
            <a:spLocks/>
          </p:cNvSpPr>
          <p:nvPr userDrawn="1"/>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E9595B-89F2-440D-944F-661EDFFFA9F2}" type="slidenum">
              <a:rPr lang="en-US" smtClean="0"/>
              <a:pPr/>
              <a:t>‹#›</a:t>
            </a:fld>
            <a:endParaRPr lang="en-US"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9" name="Picture Placeholder 3">
            <a:extLst>
              <a:ext uri="{FF2B5EF4-FFF2-40B4-BE49-F238E27FC236}">
                <a16:creationId xmlns:a16="http://schemas.microsoft.com/office/drawing/2014/main" id="{5C36FA32-D6E7-4867-8DD9-3184876C882B}"/>
              </a:ext>
            </a:extLst>
          </p:cNvPr>
          <p:cNvSpPr>
            <a:spLocks noGrp="1"/>
          </p:cNvSpPr>
          <p:nvPr>
            <p:ph type="pic" sz="quarter" idx="13" hasCustomPrompt="1"/>
          </p:nvPr>
        </p:nvSpPr>
        <p:spPr>
          <a:xfrm>
            <a:off x="6223000" y="0"/>
            <a:ext cx="2914650" cy="5143500"/>
          </a:xfrm>
        </p:spPr>
        <p:txBody>
          <a:bodyPr anchor="ctr">
            <a:normAutofit/>
          </a:bodyPr>
          <a:lstStyle>
            <a:lvl1pPr marL="0" indent="0" algn="ctr">
              <a:buNone/>
              <a:defRPr lang="en-US" sz="1800" kern="1200" dirty="0">
                <a:solidFill>
                  <a:srgbClr val="595959"/>
                </a:solidFill>
                <a:latin typeface="+mn-lt"/>
                <a:ea typeface="+mn-ea"/>
                <a:cs typeface="+mn-cs"/>
              </a:defRPr>
            </a:lvl1pPr>
          </a:lstStyle>
          <a:p>
            <a:r>
              <a:rPr lang="en-US" dirty="0"/>
              <a:t> Insert image here</a:t>
            </a:r>
          </a:p>
        </p:txBody>
      </p:sp>
      <p:sp>
        <p:nvSpPr>
          <p:cNvPr id="7" name="Text Placeholder 2">
            <a:extLst>
              <a:ext uri="{FF2B5EF4-FFF2-40B4-BE49-F238E27FC236}">
                <a16:creationId xmlns:a16="http://schemas.microsoft.com/office/drawing/2014/main" id="{5F318375-DD50-46FE-8F70-628167BCDF60}"/>
              </a:ext>
            </a:extLst>
          </p:cNvPr>
          <p:cNvSpPr>
            <a:spLocks noGrp="1"/>
          </p:cNvSpPr>
          <p:nvPr>
            <p:ph type="body" sz="quarter" idx="31" hasCustomPrompt="1"/>
          </p:nvPr>
        </p:nvSpPr>
        <p:spPr>
          <a:xfrm>
            <a:off x="463532" y="1200150"/>
            <a:ext cx="5492768" cy="3581398"/>
          </a:xfrm>
        </p:spPr>
        <p:txBody>
          <a:bodyPr lIns="0" tIns="0" rIns="0" bIns="0"/>
          <a:lstStyle>
            <a:lvl1pPr marL="257175" indent="-257175">
              <a:buSzPct val="100000"/>
              <a:buFont typeface="Arial" charset="0"/>
              <a:buChar char="•"/>
              <a:defRPr sz="2400">
                <a:solidFill>
                  <a:srgbClr val="004780"/>
                </a:solidFill>
                <a:latin typeface="+mn-lt"/>
              </a:defRPr>
            </a:lvl1pPr>
            <a:lvl2pPr>
              <a:defRPr sz="2200">
                <a:solidFill>
                  <a:srgbClr val="004780"/>
                </a:solidFill>
                <a:latin typeface="+mn-lt"/>
              </a:defRPr>
            </a:lvl2pPr>
            <a:lvl3pPr>
              <a:defRPr sz="2000">
                <a:solidFill>
                  <a:srgbClr val="004780"/>
                </a:solidFill>
                <a:latin typeface="+mn-lt"/>
              </a:defRPr>
            </a:lvl3pPr>
            <a:lvl4pPr>
              <a:defRPr sz="1800">
                <a:solidFill>
                  <a:srgbClr val="004780"/>
                </a:solidFill>
                <a:latin typeface="+mn-lt"/>
              </a:defRPr>
            </a:lvl4pPr>
            <a:lvl5pPr>
              <a:defRPr sz="1600">
                <a:solidFill>
                  <a:srgbClr val="004780"/>
                </a:solidFill>
                <a:latin typeface="+mn-lt"/>
              </a:defRPr>
            </a:lvl5pPr>
          </a:lstStyle>
          <a:p>
            <a:pPr marL="171450" lvl="0" indent="-171450" defTabSz="91440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DF1CD3F3-34BB-4A3C-93D7-080FCFE30C6C}"/>
              </a:ext>
            </a:extLst>
          </p:cNvPr>
          <p:cNvSpPr>
            <a:spLocks noGrp="1"/>
          </p:cNvSpPr>
          <p:nvPr>
            <p:ph type="ctrTitle"/>
          </p:nvPr>
        </p:nvSpPr>
        <p:spPr>
          <a:xfrm>
            <a:off x="463532" y="164806"/>
            <a:ext cx="5497001"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80E39344-551D-43E2-9740-CA84FB1AA831}"/>
              </a:ext>
            </a:extLst>
          </p:cNvPr>
          <p:cNvSpPr>
            <a:spLocks noGrp="1"/>
          </p:cNvSpPr>
          <p:nvPr>
            <p:ph type="body" sz="quarter" idx="32" hasCustomPrompt="1"/>
          </p:nvPr>
        </p:nvSpPr>
        <p:spPr>
          <a:xfrm>
            <a:off x="463550" y="748244"/>
            <a:ext cx="5492744"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Tree>
    <p:extLst>
      <p:ext uri="{BB962C8B-B14F-4D97-AF65-F5344CB8AC3E}">
        <p14:creationId xmlns:p14="http://schemas.microsoft.com/office/powerpoint/2010/main" val="88067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Thank You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43708"/>
          <a:stretch/>
        </p:blipFill>
        <p:spPr>
          <a:xfrm>
            <a:off x="-1" y="0"/>
            <a:ext cx="2916000" cy="5176199"/>
          </a:xfrm>
          <a:prstGeom prst="rect">
            <a:avLst/>
          </a:prstGeom>
        </p:spPr>
      </p:pic>
      <p:sp>
        <p:nvSpPr>
          <p:cNvPr id="12" name="Slide Number Placeholder 5">
            <a:extLst>
              <a:ext uri="{FF2B5EF4-FFF2-40B4-BE49-F238E27FC236}">
                <a16:creationId xmlns:a16="http://schemas.microsoft.com/office/drawing/2014/main" id="{F7871D58-5341-4442-A301-40EFF59A7F5A}"/>
              </a:ext>
            </a:extLst>
          </p:cNvPr>
          <p:cNvSpPr txBox="1">
            <a:spLocks/>
          </p:cNvSpPr>
          <p:nvPr userDrawn="1"/>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E9595B-89F2-440D-944F-661EDFFFA9F2}" type="slidenum">
              <a:rPr lang="en-US" smtClean="0"/>
              <a:pPr/>
              <a:t>‹#›</a:t>
            </a:fld>
            <a:endParaRPr lang="en-US" dirty="0"/>
          </a:p>
        </p:txBody>
      </p:sp>
      <p:pic>
        <p:nvPicPr>
          <p:cNvPr id="6" name="Picture 5">
            <a:extLst>
              <a:ext uri="{FF2B5EF4-FFF2-40B4-BE49-F238E27FC236}">
                <a16:creationId xmlns:a16="http://schemas.microsoft.com/office/drawing/2014/main" id="{3991218B-EE25-4CE9-8CF5-6BAB5C0563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33330" y="1717465"/>
            <a:ext cx="3653790" cy="1878330"/>
          </a:xfrm>
          <a:prstGeom prst="rect">
            <a:avLst/>
          </a:prstGeom>
        </p:spPr>
      </p:pic>
      <p:pic>
        <p:nvPicPr>
          <p:cNvPr id="7" name="Picture 6">
            <a:extLst>
              <a:ext uri="{FF2B5EF4-FFF2-40B4-BE49-F238E27FC236}">
                <a16:creationId xmlns:a16="http://schemas.microsoft.com/office/drawing/2014/main" id="{53301D51-3036-4A0C-AE4E-BFD723ED97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5510" y="2316061"/>
            <a:ext cx="1549759" cy="399838"/>
          </a:xfrm>
          <a:prstGeom prst="rect">
            <a:avLst/>
          </a:prstGeom>
        </p:spPr>
      </p:pic>
    </p:spTree>
    <p:extLst>
      <p:ext uri="{BB962C8B-B14F-4D97-AF65-F5344CB8AC3E}">
        <p14:creationId xmlns:p14="http://schemas.microsoft.com/office/powerpoint/2010/main" val="33227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Slide">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C1F7F6C8-D39E-4127-A169-538E4F0EFBE8}"/>
              </a:ext>
            </a:extLst>
          </p:cNvPr>
          <p:cNvSpPr>
            <a:spLocks noGrp="1"/>
          </p:cNvSpPr>
          <p:nvPr>
            <p:ph type="body" sz="quarter" idx="31" hasCustomPrompt="1"/>
          </p:nvPr>
        </p:nvSpPr>
        <p:spPr>
          <a:xfrm>
            <a:off x="3601939" y="1200150"/>
            <a:ext cx="5357816" cy="3581398"/>
          </a:xfrm>
        </p:spPr>
        <p:txBody>
          <a:bodyPr lIns="0" tIns="0" rIns="0" bIns="0"/>
          <a:lstStyle>
            <a:lvl1pPr marL="257175" indent="-257175">
              <a:buSzPct val="100000"/>
              <a:buFont typeface="Arial" charset="0"/>
              <a:buChar char="•"/>
              <a:defRPr sz="2400">
                <a:solidFill>
                  <a:srgbClr val="004780"/>
                </a:solidFill>
                <a:latin typeface="+mn-lt"/>
              </a:defRPr>
            </a:lvl1pPr>
            <a:lvl2pPr>
              <a:defRPr sz="2200">
                <a:solidFill>
                  <a:srgbClr val="004780"/>
                </a:solidFill>
                <a:latin typeface="+mn-lt"/>
              </a:defRPr>
            </a:lvl2pPr>
            <a:lvl3pPr>
              <a:defRPr sz="2000">
                <a:solidFill>
                  <a:srgbClr val="004780"/>
                </a:solidFill>
                <a:latin typeface="+mn-lt"/>
              </a:defRPr>
            </a:lvl3pPr>
            <a:lvl4pPr>
              <a:defRPr sz="1800">
                <a:solidFill>
                  <a:srgbClr val="004780"/>
                </a:solidFill>
                <a:latin typeface="+mn-lt"/>
              </a:defRPr>
            </a:lvl4pPr>
            <a:lvl5pPr>
              <a:defRPr>
                <a:latin typeface="+mn-lt"/>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Box 16">
            <a:extLst>
              <a:ext uri="{FF2B5EF4-FFF2-40B4-BE49-F238E27FC236}">
                <a16:creationId xmlns:a16="http://schemas.microsoft.com/office/drawing/2014/main" id="{A9F9CC15-DF9A-4239-978E-CFE59ED27525}"/>
              </a:ext>
            </a:extLst>
          </p:cNvPr>
          <p:cNvSpPr txBox="1"/>
          <p:nvPr userDrawn="1"/>
        </p:nvSpPr>
        <p:spPr>
          <a:xfrm>
            <a:off x="854865" y="2372022"/>
            <a:ext cx="1799222" cy="430887"/>
          </a:xfrm>
          <a:prstGeom prst="rect">
            <a:avLst/>
          </a:prstGeom>
          <a:noFill/>
        </p:spPr>
        <p:txBody>
          <a:bodyPr wrap="square" lIns="0" tIns="0" rIns="0" bIns="0" rtlCol="0">
            <a:spAutoFit/>
          </a:bodyPr>
          <a:lstStyle/>
          <a:p>
            <a:pPr algn="l" defTabSz="685800" rtl="0" eaLnBrk="1" latinLnBrk="0" hangingPunct="1">
              <a:spcBef>
                <a:spcPts val="0"/>
              </a:spcBef>
              <a:buNone/>
            </a:pPr>
            <a:r>
              <a:rPr lang="en-US" sz="2800" b="0" kern="1200" dirty="0">
                <a:solidFill>
                  <a:schemeClr val="bg1"/>
                </a:solidFill>
                <a:latin typeface="+mn-lt"/>
              </a:rPr>
              <a:t>AGENDA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3" name="Title 1">
            <a:extLst>
              <a:ext uri="{FF2B5EF4-FFF2-40B4-BE49-F238E27FC236}">
                <a16:creationId xmlns:a16="http://schemas.microsoft.com/office/drawing/2014/main" id="{6225C0F2-1917-49BD-BA5F-A26CCCFDCCFD}"/>
              </a:ext>
            </a:extLst>
          </p:cNvPr>
          <p:cNvSpPr>
            <a:spLocks noGrp="1"/>
          </p:cNvSpPr>
          <p:nvPr>
            <p:ph type="ctrTitle" hasCustomPrompt="1"/>
          </p:nvPr>
        </p:nvSpPr>
        <p:spPr>
          <a:xfrm>
            <a:off x="3601939" y="164806"/>
            <a:ext cx="5357816"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dirty="0"/>
              <a:t>Agenda</a:t>
            </a:r>
          </a:p>
        </p:txBody>
      </p:sp>
      <p:pic>
        <p:nvPicPr>
          <p:cNvPr id="8" name="Picture 7">
            <a:extLst>
              <a:ext uri="{FF2B5EF4-FFF2-40B4-BE49-F238E27FC236}">
                <a16:creationId xmlns:a16="http://schemas.microsoft.com/office/drawing/2014/main" id="{243B5B29-77E1-4A4B-86CA-C582E54D2A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3708"/>
          <a:stretch/>
        </p:blipFill>
        <p:spPr>
          <a:xfrm>
            <a:off x="-1" y="0"/>
            <a:ext cx="2916000" cy="5176199"/>
          </a:xfrm>
          <a:prstGeom prst="rect">
            <a:avLst/>
          </a:prstGeom>
        </p:spPr>
      </p:pic>
    </p:spTree>
    <p:extLst>
      <p:ext uri="{BB962C8B-B14F-4D97-AF65-F5344CB8AC3E}">
        <p14:creationId xmlns:p14="http://schemas.microsoft.com/office/powerpoint/2010/main" val="245758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pic>
        <p:nvPicPr>
          <p:cNvPr id="1026" name="Picture 2" descr="C:\Users\yaely\Dropbox\Sapiens OTS\Graphic Elements\Final Elements\agenda.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70700" y="1209675"/>
            <a:ext cx="2273300" cy="30861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0" y="0"/>
            <a:ext cx="9144000" cy="697625"/>
          </a:xfrm>
          <a:prstGeom prst="rect">
            <a:avLst/>
          </a:prstGeom>
        </p:spPr>
        <p:txBody>
          <a:bodyPr wrap="square" lIns="457200" anchor="b" anchorCtr="0">
            <a:noAutofit/>
          </a:bodyPr>
          <a:lstStyle>
            <a:lvl1pPr algn="l" rtl="0">
              <a:defRPr lang="he-IL" sz="2700" b="0">
                <a:latin typeface="Verdana" panose="020B0604030504040204" pitchFamily="34" charset="0"/>
                <a:ea typeface="Verdana" panose="020B0604030504040204" pitchFamily="34" charset="0"/>
              </a:defRPr>
            </a:lvl1pPr>
          </a:lstStyle>
          <a:p>
            <a:pPr lvl="0"/>
            <a:r>
              <a:rPr lang="en-US" dirty="0"/>
              <a:t>Click to edit Master title style</a:t>
            </a:r>
            <a:endParaRPr lang="he-IL" dirty="0"/>
          </a:p>
        </p:txBody>
      </p:sp>
    </p:spTree>
    <p:extLst>
      <p:ext uri="{BB962C8B-B14F-4D97-AF65-F5344CB8AC3E}">
        <p14:creationId xmlns:p14="http://schemas.microsoft.com/office/powerpoint/2010/main" val="26110754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Objectives">
    <p:spTree>
      <p:nvGrpSpPr>
        <p:cNvPr id="1" name=""/>
        <p:cNvGrpSpPr/>
        <p:nvPr/>
      </p:nvGrpSpPr>
      <p:grpSpPr>
        <a:xfrm>
          <a:off x="0" y="0"/>
          <a:ext cx="0" cy="0"/>
          <a:chOff x="0" y="0"/>
          <a:chExt cx="0" cy="0"/>
        </a:xfrm>
      </p:grpSpPr>
      <p:pic>
        <p:nvPicPr>
          <p:cNvPr id="3074" name="Picture 2" descr="C:\Users\yaely\Dropbox\Sapiens OTS\Graphic Elements\Final Elements\objectives.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688629" y="2945845"/>
            <a:ext cx="2319338" cy="176450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a:spLocks noGrp="1"/>
          </p:cNvSpPr>
          <p:nvPr>
            <p:ph idx="1"/>
          </p:nvPr>
        </p:nvSpPr>
        <p:spPr>
          <a:xfrm>
            <a:off x="457201" y="944724"/>
            <a:ext cx="6026727" cy="3328340"/>
          </a:xfrm>
          <a:prstGeom prst="rect">
            <a:avLst/>
          </a:prstGeom>
        </p:spPr>
        <p:txBody>
          <a:bodyPr/>
          <a:lstStyle>
            <a:lvl1pPr marL="171450" indent="-161925" algn="l" rtl="0">
              <a:lnSpc>
                <a:spcPct val="100000"/>
              </a:lnSpc>
              <a:buClr>
                <a:schemeClr val="accent1"/>
              </a:buClr>
              <a:buSzPct val="90000"/>
              <a:buFont typeface="Calibri" pitchFamily="34" charset="0"/>
              <a:buChar char="•"/>
              <a:defRPr sz="1800"/>
            </a:lvl1pPr>
            <a:lvl2pPr marL="557213" indent="-135000" algn="l" rtl="0">
              <a:lnSpc>
                <a:spcPct val="100000"/>
              </a:lnSpc>
              <a:buClr>
                <a:schemeClr val="accent2"/>
              </a:buClr>
              <a:buSzPct val="100000"/>
              <a:buFont typeface="Arial" pitchFamily="34" charset="0"/>
              <a:buChar char="•"/>
              <a:defRPr sz="1800"/>
            </a:lvl2pPr>
            <a:lvl3pPr indent="-135000" algn="l" rtl="0">
              <a:lnSpc>
                <a:spcPct val="100000"/>
              </a:lnSpc>
              <a:buClr>
                <a:schemeClr val="bg1">
                  <a:lumMod val="50000"/>
                </a:schemeClr>
              </a:buClr>
              <a:defRPr sz="1500"/>
            </a:lvl3pPr>
            <a:lvl4pPr indent="-135000" algn="l" rtl="0">
              <a:lnSpc>
                <a:spcPct val="100000"/>
              </a:lnSpc>
              <a:defRPr sz="1350"/>
            </a:lvl4pPr>
            <a:lvl5pPr indent="-108000" algn="l" rtl="0">
              <a:lnSpc>
                <a:spcPct val="100000"/>
              </a:lnSpc>
              <a:buClr>
                <a:schemeClr val="tx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5" name="Title 1"/>
          <p:cNvSpPr>
            <a:spLocks noGrp="1"/>
          </p:cNvSpPr>
          <p:nvPr>
            <p:ph type="title"/>
          </p:nvPr>
        </p:nvSpPr>
        <p:spPr>
          <a:xfrm>
            <a:off x="0" y="0"/>
            <a:ext cx="9144000" cy="697625"/>
          </a:xfrm>
          <a:prstGeom prst="rect">
            <a:avLst/>
          </a:prstGeom>
        </p:spPr>
        <p:txBody>
          <a:bodyPr wrap="square" lIns="457200" anchor="b" anchorCtr="0">
            <a:noAutofit/>
          </a:bodyPr>
          <a:lstStyle>
            <a:lvl1pPr algn="l" rtl="0">
              <a:defRPr lang="he-IL" sz="2700" b="0">
                <a:latin typeface="Verdana" panose="020B0604030504040204" pitchFamily="34" charset="0"/>
                <a:ea typeface="Verdana" panose="020B0604030504040204" pitchFamily="34" charset="0"/>
              </a:defRPr>
            </a:lvl1pPr>
          </a:lstStyle>
          <a:p>
            <a:pPr lvl="0"/>
            <a:r>
              <a:rPr lang="en-US" dirty="0"/>
              <a:t>Click to edit Master title style</a:t>
            </a:r>
            <a:endParaRPr lang="he-IL" dirty="0"/>
          </a:p>
        </p:txBody>
      </p:sp>
    </p:spTree>
    <p:extLst>
      <p:ext uri="{BB962C8B-B14F-4D97-AF65-F5344CB8AC3E}">
        <p14:creationId xmlns:p14="http://schemas.microsoft.com/office/powerpoint/2010/main" val="14158558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pty BL">
    <p:spTree>
      <p:nvGrpSpPr>
        <p:cNvPr id="1" name=""/>
        <p:cNvGrpSpPr/>
        <p:nvPr/>
      </p:nvGrpSpPr>
      <p:grpSpPr>
        <a:xfrm>
          <a:off x="0" y="0"/>
          <a:ext cx="0" cy="0"/>
          <a:chOff x="0" y="0"/>
          <a:chExt cx="0" cy="0"/>
        </a:xfrm>
      </p:grpSpPr>
      <p:sp>
        <p:nvSpPr>
          <p:cNvPr id="3" name="Title 1"/>
          <p:cNvSpPr>
            <a:spLocks noGrp="1"/>
          </p:cNvSpPr>
          <p:nvPr>
            <p:ph type="title"/>
          </p:nvPr>
        </p:nvSpPr>
        <p:spPr>
          <a:xfrm>
            <a:off x="457200" y="141481"/>
            <a:ext cx="8229600" cy="484748"/>
          </a:xfrm>
          <a:prstGeom prst="rect">
            <a:avLst/>
          </a:prstGeom>
        </p:spPr>
        <p:txBody>
          <a:bodyPr anchor="ctr" anchorCtr="0">
            <a:normAutofit/>
          </a:bodyPr>
          <a:lstStyle>
            <a:lvl1pPr algn="l" rtl="0">
              <a:defRPr lang="he-IL" sz="2700" b="1"/>
            </a:lvl1pPr>
          </a:lstStyle>
          <a:p>
            <a:pPr lvl="0"/>
            <a:r>
              <a:rPr lang="en-US" dirty="0"/>
              <a:t>Click to edit Master title style</a:t>
            </a:r>
            <a:endParaRPr lang="he-IL" dirty="0"/>
          </a:p>
        </p:txBody>
      </p:sp>
      <p:sp>
        <p:nvSpPr>
          <p:cNvPr id="4" name="AutoShape 11"/>
          <p:cNvSpPr>
            <a:spLocks noChangeArrowheads="1"/>
          </p:cNvSpPr>
          <p:nvPr userDrawn="1"/>
        </p:nvSpPr>
        <p:spPr bwMode="auto">
          <a:xfrm>
            <a:off x="493486" y="925286"/>
            <a:ext cx="6836228" cy="3429000"/>
          </a:xfrm>
          <a:prstGeom prst="flowChartAlternateProcess">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he-IL" sz="1500" b="1" i="0" u="none" strike="noStrike" kern="0" cap="none" spc="0" normalizeH="0" baseline="0" noProof="0" dirty="0">
                <a:ln>
                  <a:noFill/>
                </a:ln>
                <a:solidFill>
                  <a:schemeClr val="bg1">
                    <a:lumMod val="65000"/>
                  </a:schemeClr>
                </a:solidFill>
                <a:effectLst/>
                <a:uLnTx/>
                <a:uFillTx/>
                <a:latin typeface="Trebuchet MS" pitchFamily="34" charset="0"/>
              </a:rPr>
              <a:t>Business</a:t>
            </a:r>
            <a:r>
              <a:rPr kumimoji="0" lang="en-US" altLang="he-IL" sz="1500" b="1" i="0" u="none" strike="noStrike" kern="0" cap="none" spc="0" normalizeH="0" noProof="0" dirty="0">
                <a:ln>
                  <a:noFill/>
                </a:ln>
                <a:solidFill>
                  <a:schemeClr val="bg1">
                    <a:lumMod val="65000"/>
                  </a:schemeClr>
                </a:solidFill>
                <a:effectLst/>
                <a:uLnTx/>
                <a:uFillTx/>
                <a:latin typeface="Trebuchet MS" pitchFamily="34" charset="0"/>
              </a:rPr>
              <a:t> Layer</a:t>
            </a:r>
            <a:endParaRPr kumimoji="0" lang="en-US" altLang="he-IL" sz="1500" b="1" i="0" u="none" strike="noStrike" kern="0" cap="none" spc="0" normalizeH="0" baseline="0" noProof="0" dirty="0">
              <a:ln>
                <a:noFill/>
              </a:ln>
              <a:solidFill>
                <a:schemeClr val="bg1">
                  <a:lumMod val="65000"/>
                </a:schemeClr>
              </a:solidFill>
              <a:effectLst/>
              <a:uLnTx/>
              <a:uFillTx/>
              <a:latin typeface="Trebuchet MS" pitchFamily="34" charset="0"/>
            </a:endParaRPr>
          </a:p>
        </p:txBody>
      </p:sp>
      <p:pic>
        <p:nvPicPr>
          <p:cNvPr id="6" name="Picture 2" descr="C:\Users\yaely\Dropbox\Sapiens Developers Training\Assets\database-developer-Eastbourne-Brighton-Susse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1308" y="3522700"/>
            <a:ext cx="1452080" cy="12462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6957691" y="3991829"/>
            <a:ext cx="1166648" cy="276999"/>
          </a:xfrm>
          <a:prstGeom prst="rect">
            <a:avLst/>
          </a:prstGeom>
          <a:noFill/>
        </p:spPr>
        <p:txBody>
          <a:bodyPr wrap="square" rtlCol="0">
            <a:prstTxWarp prst="textArchDown">
              <a:avLst/>
            </a:prstTxWarp>
            <a:spAutoFit/>
          </a:bodyPr>
          <a:lstStyle/>
          <a:p>
            <a:pPr algn="ctr"/>
            <a:r>
              <a:rPr lang="en-US" sz="1350" dirty="0">
                <a:solidFill>
                  <a:schemeClr val="tx1">
                    <a:lumMod val="75000"/>
                  </a:schemeClr>
                </a:solidFill>
              </a:rPr>
              <a:t>Metadata</a:t>
            </a:r>
          </a:p>
        </p:txBody>
      </p:sp>
      <p:sp>
        <p:nvSpPr>
          <p:cNvPr id="10" name="TextBox 9"/>
          <p:cNvSpPr txBox="1"/>
          <p:nvPr userDrawn="1"/>
        </p:nvSpPr>
        <p:spPr>
          <a:xfrm>
            <a:off x="6941650" y="3731491"/>
            <a:ext cx="1166648" cy="276999"/>
          </a:xfrm>
          <a:prstGeom prst="rect">
            <a:avLst/>
          </a:prstGeom>
          <a:noFill/>
        </p:spPr>
        <p:txBody>
          <a:bodyPr spcFirstLastPara="1" wrap="square" numCol="1" rtlCol="0">
            <a:prstTxWarp prst="textArchDown">
              <a:avLst/>
            </a:prstTxWarp>
            <a:spAutoFit/>
          </a:bodyPr>
          <a:lstStyle>
            <a:defPPr>
              <a:defRPr lang="en-US"/>
            </a:defPPr>
            <a:lvl1pPr algn="ctr">
              <a:defRPr>
                <a:solidFill>
                  <a:srgbClr val="080808"/>
                </a:solidFill>
              </a:defRPr>
            </a:lvl1pPr>
          </a:lstStyle>
          <a:p>
            <a:r>
              <a:rPr lang="en-US" sz="1350" dirty="0">
                <a:solidFill>
                  <a:schemeClr val="tx1">
                    <a:lumMod val="75000"/>
                  </a:schemeClr>
                </a:solidFill>
              </a:rPr>
              <a:t>Data</a:t>
            </a:r>
          </a:p>
        </p:txBody>
      </p:sp>
    </p:spTree>
    <p:extLst>
      <p:ext uri="{BB962C8B-B14F-4D97-AF65-F5344CB8AC3E}">
        <p14:creationId xmlns:p14="http://schemas.microsoft.com/office/powerpoint/2010/main" val="522937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_FadedBBs">
    <p:spTree>
      <p:nvGrpSpPr>
        <p:cNvPr id="1" name=""/>
        <p:cNvGrpSpPr/>
        <p:nvPr/>
      </p:nvGrpSpPr>
      <p:grpSpPr>
        <a:xfrm>
          <a:off x="0" y="0"/>
          <a:ext cx="0" cy="0"/>
          <a:chOff x="0" y="0"/>
          <a:chExt cx="0" cy="0"/>
        </a:xfrm>
      </p:grpSpPr>
      <p:sp>
        <p:nvSpPr>
          <p:cNvPr id="4" name="AutoShape 11"/>
          <p:cNvSpPr>
            <a:spLocks noChangeArrowheads="1"/>
          </p:cNvSpPr>
          <p:nvPr userDrawn="1"/>
        </p:nvSpPr>
        <p:spPr bwMode="auto">
          <a:xfrm>
            <a:off x="493486" y="925286"/>
            <a:ext cx="6836228" cy="3429000"/>
          </a:xfrm>
          <a:prstGeom prst="flowChartAlternateProcess">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he-IL" sz="1500" b="1" i="0" u="none" strike="noStrike" kern="0" cap="none" spc="0" normalizeH="0" baseline="0" noProof="0" dirty="0">
                <a:ln>
                  <a:noFill/>
                </a:ln>
                <a:solidFill>
                  <a:schemeClr val="bg1">
                    <a:lumMod val="65000"/>
                  </a:schemeClr>
                </a:solidFill>
                <a:effectLst/>
                <a:uLnTx/>
                <a:uFillTx/>
                <a:latin typeface="Trebuchet MS" pitchFamily="34" charset="0"/>
              </a:rPr>
              <a:t>Business</a:t>
            </a:r>
            <a:r>
              <a:rPr kumimoji="0" lang="en-US" altLang="he-IL" sz="1500" b="1" i="0" u="none" strike="noStrike" kern="0" cap="none" spc="0" normalizeH="0" noProof="0" dirty="0">
                <a:ln>
                  <a:noFill/>
                </a:ln>
                <a:solidFill>
                  <a:schemeClr val="bg1">
                    <a:lumMod val="65000"/>
                  </a:schemeClr>
                </a:solidFill>
                <a:effectLst/>
                <a:uLnTx/>
                <a:uFillTx/>
                <a:latin typeface="Trebuchet MS" pitchFamily="34" charset="0"/>
              </a:rPr>
              <a:t> Layer</a:t>
            </a:r>
            <a:endParaRPr kumimoji="0" lang="en-US" altLang="he-IL" sz="1500" b="1" i="0" u="none" strike="noStrike" kern="0" cap="none" spc="0" normalizeH="0" baseline="0" noProof="0" dirty="0">
              <a:ln>
                <a:noFill/>
              </a:ln>
              <a:solidFill>
                <a:schemeClr val="bg1">
                  <a:lumMod val="65000"/>
                </a:schemeClr>
              </a:solidFill>
              <a:effectLst/>
              <a:uLnTx/>
              <a:uFillTx/>
              <a:latin typeface="Trebuchet MS" pitchFamily="34" charset="0"/>
            </a:endParaRPr>
          </a:p>
        </p:txBody>
      </p:sp>
      <p:sp>
        <p:nvSpPr>
          <p:cNvPr id="19" name="TextBox 18"/>
          <p:cNvSpPr txBox="1"/>
          <p:nvPr userDrawn="1"/>
        </p:nvSpPr>
        <p:spPr>
          <a:xfrm>
            <a:off x="464460" y="870865"/>
            <a:ext cx="6995885" cy="3554819"/>
          </a:xfrm>
          <a:prstGeom prst="rect">
            <a:avLst/>
          </a:prstGeom>
          <a:noFill/>
        </p:spPr>
        <p:txBody>
          <a:bodyPr wrap="square" rtlCol="0">
            <a:spAutoFit/>
          </a:bodyPr>
          <a:lstStyle/>
          <a:p>
            <a:pPr algn="ctr"/>
            <a:r>
              <a:rPr lang="en-US" sz="22500" b="1" dirty="0">
                <a:ln w="10541" cmpd="sng">
                  <a:solidFill>
                    <a:schemeClr val="bg1">
                      <a:lumMod val="95000"/>
                    </a:schemeClr>
                  </a:solidFill>
                  <a:prstDash val="solid"/>
                </a:ln>
                <a:solidFill>
                  <a:schemeClr val="bg1">
                    <a:lumMod val="85000"/>
                  </a:schemeClr>
                </a:solidFill>
              </a:rPr>
              <a:t>AFC</a:t>
            </a:r>
          </a:p>
        </p:txBody>
      </p:sp>
      <p:sp>
        <p:nvSpPr>
          <p:cNvPr id="3" name="Title 1"/>
          <p:cNvSpPr>
            <a:spLocks noGrp="1"/>
          </p:cNvSpPr>
          <p:nvPr>
            <p:ph type="title"/>
          </p:nvPr>
        </p:nvSpPr>
        <p:spPr>
          <a:xfrm>
            <a:off x="457200" y="141481"/>
            <a:ext cx="8229600" cy="484748"/>
          </a:xfrm>
          <a:prstGeom prst="rect">
            <a:avLst/>
          </a:prstGeom>
        </p:spPr>
        <p:txBody>
          <a:bodyPr anchor="ctr" anchorCtr="0">
            <a:normAutofit/>
          </a:bodyPr>
          <a:lstStyle>
            <a:lvl1pPr algn="l" rtl="0">
              <a:defRPr lang="he-IL" sz="2700" b="1"/>
            </a:lvl1pPr>
          </a:lstStyle>
          <a:p>
            <a:pPr lvl="0"/>
            <a:r>
              <a:rPr lang="en-US" dirty="0"/>
              <a:t>Click to edit Master title style</a:t>
            </a:r>
            <a:endParaRPr lang="he-IL" dirty="0"/>
          </a:p>
        </p:txBody>
      </p:sp>
      <p:sp>
        <p:nvSpPr>
          <p:cNvPr id="9" name="Rectangle 8"/>
          <p:cNvSpPr/>
          <p:nvPr userDrawn="1">
            <p:custDataLst>
              <p:tags r:id="rId1"/>
            </p:custDataLst>
          </p:nvPr>
        </p:nvSpPr>
        <p:spPr>
          <a:xfrm>
            <a:off x="2434563" y="1419701"/>
            <a:ext cx="4480560" cy="342900"/>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rPr>
              <a:t>BL Entry Points (IMP Objects)</a:t>
            </a:r>
          </a:p>
        </p:txBody>
      </p:sp>
      <p:sp>
        <p:nvSpPr>
          <p:cNvPr id="10" name="Rectangle 9"/>
          <p:cNvSpPr/>
          <p:nvPr userDrawn="1"/>
        </p:nvSpPr>
        <p:spPr>
          <a:xfrm>
            <a:off x="2434563" y="2284413"/>
            <a:ext cx="1393684" cy="790575"/>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bg1">
                    <a:lumMod val="65000"/>
                  </a:schemeClr>
                </a:solidFill>
              </a:rPr>
              <a:t>Components</a:t>
            </a:r>
          </a:p>
        </p:txBody>
      </p:sp>
      <p:sp>
        <p:nvSpPr>
          <p:cNvPr id="11" name="Rectangle 10"/>
          <p:cNvSpPr/>
          <p:nvPr userDrawn="1"/>
        </p:nvSpPr>
        <p:spPr>
          <a:xfrm>
            <a:off x="4002520" y="2284413"/>
            <a:ext cx="1380522" cy="790575"/>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bg1">
                    <a:lumMod val="65000"/>
                  </a:schemeClr>
                </a:solidFill>
              </a:rPr>
              <a:t>Procedures</a:t>
            </a:r>
          </a:p>
        </p:txBody>
      </p:sp>
      <p:sp>
        <p:nvSpPr>
          <p:cNvPr id="12" name="Rectangle 11"/>
          <p:cNvSpPr/>
          <p:nvPr userDrawn="1">
            <p:custDataLst>
              <p:tags r:id="rId2"/>
            </p:custDataLst>
          </p:nvPr>
        </p:nvSpPr>
        <p:spPr>
          <a:xfrm>
            <a:off x="2434563" y="3793224"/>
            <a:ext cx="4480560" cy="342900"/>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rPr>
              <a:t>DB Access (Record Set)</a:t>
            </a:r>
          </a:p>
        </p:txBody>
      </p:sp>
      <p:sp>
        <p:nvSpPr>
          <p:cNvPr id="13" name="Rectangle 12"/>
          <p:cNvSpPr/>
          <p:nvPr userDrawn="1">
            <p:custDataLst>
              <p:tags r:id="rId3"/>
            </p:custDataLst>
          </p:nvPr>
        </p:nvSpPr>
        <p:spPr>
          <a:xfrm>
            <a:off x="2434563" y="1813203"/>
            <a:ext cx="4480560" cy="342900"/>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lumMod val="65000"/>
                  </a:schemeClr>
                </a:solidFill>
              </a:rPr>
              <a:t>Core Suite L&amp;P Engines </a:t>
            </a:r>
          </a:p>
        </p:txBody>
      </p:sp>
      <p:sp>
        <p:nvSpPr>
          <p:cNvPr id="14" name="Rectangle 13"/>
          <p:cNvSpPr/>
          <p:nvPr userDrawn="1"/>
        </p:nvSpPr>
        <p:spPr>
          <a:xfrm>
            <a:off x="2434563" y="3254677"/>
            <a:ext cx="4480560" cy="342900"/>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bg1">
                    <a:lumMod val="65000"/>
                  </a:schemeClr>
                </a:solidFill>
              </a:rPr>
              <a:t>Objects</a:t>
            </a:r>
          </a:p>
        </p:txBody>
      </p:sp>
      <p:sp>
        <p:nvSpPr>
          <p:cNvPr id="15" name="Rectangle 14"/>
          <p:cNvSpPr/>
          <p:nvPr userDrawn="1"/>
        </p:nvSpPr>
        <p:spPr>
          <a:xfrm>
            <a:off x="5499655" y="2284413"/>
            <a:ext cx="1380522" cy="790575"/>
          </a:xfrm>
          <a:prstGeom prst="rect">
            <a:avLst/>
          </a:prstGeom>
          <a:solidFill>
            <a:schemeClr val="accent1">
              <a:lumMod val="40000"/>
              <a:lumOff val="60000"/>
              <a:alpha val="59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bg1">
                    <a:lumMod val="65000"/>
                  </a:schemeClr>
                </a:solidFill>
              </a:rPr>
              <a:t>Batches</a:t>
            </a:r>
          </a:p>
        </p:txBody>
      </p:sp>
      <p:sp>
        <p:nvSpPr>
          <p:cNvPr id="16" name="Rectangle 15"/>
          <p:cNvSpPr/>
          <p:nvPr userDrawn="1"/>
        </p:nvSpPr>
        <p:spPr>
          <a:xfrm>
            <a:off x="727985" y="1934090"/>
            <a:ext cx="1371600" cy="480060"/>
          </a:xfrm>
          <a:prstGeom prst="rect">
            <a:avLst/>
          </a:prstGeom>
          <a:solidFill>
            <a:schemeClr val="tx2">
              <a:lumMod val="20000"/>
              <a:lumOff val="80000"/>
              <a:alpha val="66000"/>
            </a:schemeClr>
          </a:solidFill>
          <a:ln w="9525">
            <a:solidFill>
              <a:schemeClr val="accent1">
                <a:lumMod val="60000"/>
                <a:lumOff val="40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tx1">
                    <a:lumMod val="60000"/>
                    <a:lumOff val="40000"/>
                  </a:schemeClr>
                </a:solidFill>
              </a:rPr>
              <a:t>Letters</a:t>
            </a:r>
          </a:p>
        </p:txBody>
      </p:sp>
      <p:sp>
        <p:nvSpPr>
          <p:cNvPr id="17" name="Rectangle 16"/>
          <p:cNvSpPr/>
          <p:nvPr userDrawn="1"/>
        </p:nvSpPr>
        <p:spPr>
          <a:xfrm>
            <a:off x="727985" y="2494778"/>
            <a:ext cx="1371600" cy="480060"/>
          </a:xfrm>
          <a:prstGeom prst="rect">
            <a:avLst/>
          </a:prstGeom>
          <a:solidFill>
            <a:schemeClr val="tx2">
              <a:lumMod val="20000"/>
              <a:lumOff val="80000"/>
              <a:alpha val="66000"/>
            </a:schemeClr>
          </a:solidFill>
          <a:ln w="9525">
            <a:solidFill>
              <a:schemeClr val="accent1">
                <a:lumMod val="60000"/>
                <a:lumOff val="40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tx1">
                    <a:lumMod val="60000"/>
                    <a:lumOff val="40000"/>
                  </a:schemeClr>
                </a:solidFill>
              </a:rPr>
              <a:t>Interfaces</a:t>
            </a:r>
          </a:p>
        </p:txBody>
      </p:sp>
      <p:sp>
        <p:nvSpPr>
          <p:cNvPr id="18" name="Rectangle 17"/>
          <p:cNvSpPr/>
          <p:nvPr userDrawn="1"/>
        </p:nvSpPr>
        <p:spPr>
          <a:xfrm>
            <a:off x="727985" y="3055465"/>
            <a:ext cx="1371600" cy="480060"/>
          </a:xfrm>
          <a:prstGeom prst="rect">
            <a:avLst/>
          </a:prstGeom>
          <a:solidFill>
            <a:schemeClr val="tx2">
              <a:lumMod val="20000"/>
              <a:lumOff val="80000"/>
              <a:alpha val="66000"/>
            </a:schemeClr>
          </a:solidFill>
          <a:ln w="9525">
            <a:solidFill>
              <a:schemeClr val="accent1">
                <a:lumMod val="60000"/>
                <a:lumOff val="40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1" dirty="0">
                <a:solidFill>
                  <a:schemeClr val="tx1">
                    <a:lumMod val="60000"/>
                    <a:lumOff val="40000"/>
                  </a:schemeClr>
                </a:solidFill>
              </a:rPr>
              <a:t>Client Batches</a:t>
            </a:r>
          </a:p>
        </p:txBody>
      </p:sp>
      <p:pic>
        <p:nvPicPr>
          <p:cNvPr id="20" name="Picture 2" descr="C:\Users\yaely\Dropbox\Sapiens Developers Training\Assets\database-developer-Eastbourne-Brighton-Sussex.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831308" y="3522700"/>
            <a:ext cx="1452080" cy="124621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6957691" y="3991829"/>
            <a:ext cx="1166648" cy="276999"/>
          </a:xfrm>
          <a:prstGeom prst="rect">
            <a:avLst/>
          </a:prstGeom>
          <a:noFill/>
        </p:spPr>
        <p:txBody>
          <a:bodyPr wrap="square" rtlCol="0">
            <a:prstTxWarp prst="textArchDown">
              <a:avLst/>
            </a:prstTxWarp>
            <a:spAutoFit/>
          </a:bodyPr>
          <a:lstStyle/>
          <a:p>
            <a:pPr algn="ctr"/>
            <a:r>
              <a:rPr lang="en-US" sz="1350" dirty="0">
                <a:solidFill>
                  <a:schemeClr val="tx1">
                    <a:lumMod val="75000"/>
                  </a:schemeClr>
                </a:solidFill>
              </a:rPr>
              <a:t>Metadata</a:t>
            </a:r>
          </a:p>
        </p:txBody>
      </p:sp>
      <p:sp>
        <p:nvSpPr>
          <p:cNvPr id="22" name="TextBox 21"/>
          <p:cNvSpPr txBox="1"/>
          <p:nvPr userDrawn="1"/>
        </p:nvSpPr>
        <p:spPr>
          <a:xfrm>
            <a:off x="6941650" y="3731491"/>
            <a:ext cx="1166648" cy="276999"/>
          </a:xfrm>
          <a:prstGeom prst="rect">
            <a:avLst/>
          </a:prstGeom>
          <a:noFill/>
        </p:spPr>
        <p:txBody>
          <a:bodyPr spcFirstLastPara="1" wrap="square" numCol="1" rtlCol="0">
            <a:prstTxWarp prst="textArchDown">
              <a:avLst/>
            </a:prstTxWarp>
            <a:spAutoFit/>
          </a:bodyPr>
          <a:lstStyle>
            <a:defPPr>
              <a:defRPr lang="en-US"/>
            </a:defPPr>
            <a:lvl1pPr algn="ctr">
              <a:defRPr>
                <a:solidFill>
                  <a:srgbClr val="080808"/>
                </a:solidFill>
              </a:defRPr>
            </a:lvl1pPr>
          </a:lstStyle>
          <a:p>
            <a:r>
              <a:rPr lang="en-US" sz="1350" dirty="0">
                <a:solidFill>
                  <a:schemeClr val="tx1">
                    <a:lumMod val="75000"/>
                  </a:schemeClr>
                </a:solidFill>
              </a:rPr>
              <a:t>Data</a:t>
            </a:r>
          </a:p>
        </p:txBody>
      </p:sp>
    </p:spTree>
    <p:extLst>
      <p:ext uri="{BB962C8B-B14F-4D97-AF65-F5344CB8AC3E}">
        <p14:creationId xmlns:p14="http://schemas.microsoft.com/office/powerpoint/2010/main" val="23048507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457200" y="141481"/>
            <a:ext cx="8229600" cy="484748"/>
          </a:xfrm>
          <a:prstGeom prst="rect">
            <a:avLst/>
          </a:prstGeom>
        </p:spPr>
        <p:txBody>
          <a:bodyPr anchor="ctr" anchorCtr="0">
            <a:normAutofit/>
          </a:bodyPr>
          <a:lstStyle>
            <a:lvl1pPr algn="l" rtl="0">
              <a:defRPr lang="he-IL" sz="2700" b="1"/>
            </a:lvl1pPr>
          </a:lstStyle>
          <a:p>
            <a:pPr lvl="0"/>
            <a:r>
              <a:rPr lang="en-US"/>
              <a:t>Click to edit Master title style</a:t>
            </a:r>
            <a:endParaRPr lang="he-IL" dirty="0"/>
          </a:p>
        </p:txBody>
      </p:sp>
    </p:spTree>
    <p:extLst>
      <p:ext uri="{BB962C8B-B14F-4D97-AF65-F5344CB8AC3E}">
        <p14:creationId xmlns:p14="http://schemas.microsoft.com/office/powerpoint/2010/main" val="2880713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s">
    <p:spTree>
      <p:nvGrpSpPr>
        <p:cNvPr id="1" name=""/>
        <p:cNvGrpSpPr/>
        <p:nvPr/>
      </p:nvGrpSpPr>
      <p:grpSpPr>
        <a:xfrm>
          <a:off x="0" y="0"/>
          <a:ext cx="0" cy="0"/>
          <a:chOff x="0" y="0"/>
          <a:chExt cx="0" cy="0"/>
        </a:xfrm>
      </p:grpSpPr>
      <p:pic>
        <p:nvPicPr>
          <p:cNvPr id="13314" name="Picture 2" descr="C:\Users\yaely\Dropbox\Sapiens OTS\Graphic Elements\Final Elements\shutterstock_66140266w.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906" b="6425"/>
          <a:stretch/>
        </p:blipFill>
        <p:spPr bwMode="auto">
          <a:xfrm>
            <a:off x="920919" y="738990"/>
            <a:ext cx="8188065" cy="4114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1" hasCustomPrompt="1"/>
          </p:nvPr>
        </p:nvSpPr>
        <p:spPr>
          <a:xfrm>
            <a:off x="469220" y="1036865"/>
            <a:ext cx="3961266" cy="3257550"/>
          </a:xfrm>
          <a:prstGeom prst="rect">
            <a:avLst/>
          </a:prstGeom>
        </p:spPr>
        <p:txBody>
          <a:bodyPr/>
          <a:lstStyle>
            <a:lvl1pPr marL="0" indent="0" algn="l" rtl="0">
              <a:buNone/>
              <a:defRPr sz="1200" baseline="0">
                <a:solidFill>
                  <a:srgbClr val="080808"/>
                </a:solidFill>
              </a:defRPr>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Enter Demo description/steps</a:t>
            </a:r>
          </a:p>
        </p:txBody>
      </p:sp>
      <p:sp>
        <p:nvSpPr>
          <p:cNvPr id="10" name="Text Placeholder 9"/>
          <p:cNvSpPr>
            <a:spLocks noGrp="1"/>
          </p:cNvSpPr>
          <p:nvPr>
            <p:ph type="body" sz="quarter" idx="12" hasCustomPrompt="1"/>
          </p:nvPr>
        </p:nvSpPr>
        <p:spPr>
          <a:xfrm>
            <a:off x="478331" y="4343073"/>
            <a:ext cx="1288042" cy="323165"/>
          </a:xfrm>
          <a:prstGeom prst="rect">
            <a:avLst/>
          </a:prstGeom>
          <a:noFill/>
        </p:spPr>
        <p:txBody>
          <a:bodyPr wrap="square" rtlCol="0">
            <a:spAutoFit/>
          </a:bodyPr>
          <a:lstStyle>
            <a:lvl1pPr marL="0" indent="0">
              <a:buNone/>
              <a:defRPr lang="en-US" sz="1500" b="1" cap="none" spc="38"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pPr marL="0" lvl="0" algn="ctr" rtl="0"/>
            <a:r>
              <a:rPr lang="en-US" dirty="0"/>
              <a:t>Length</a:t>
            </a:r>
          </a:p>
        </p:txBody>
      </p:sp>
      <p:sp>
        <p:nvSpPr>
          <p:cNvPr id="7" name="Title 1"/>
          <p:cNvSpPr>
            <a:spLocks noGrp="1"/>
          </p:cNvSpPr>
          <p:nvPr>
            <p:ph type="title"/>
          </p:nvPr>
        </p:nvSpPr>
        <p:spPr>
          <a:xfrm>
            <a:off x="0" y="0"/>
            <a:ext cx="9144000" cy="697625"/>
          </a:xfrm>
          <a:prstGeom prst="rect">
            <a:avLst/>
          </a:prstGeom>
        </p:spPr>
        <p:txBody>
          <a:bodyPr wrap="square" lIns="457200" anchor="b" anchorCtr="0">
            <a:noAutofit/>
          </a:bodyPr>
          <a:lstStyle>
            <a:lvl1pPr algn="l" rtl="0">
              <a:defRPr lang="he-IL" sz="2700" b="0">
                <a:latin typeface="Verdana" panose="020B0604030504040204" pitchFamily="34" charset="0"/>
                <a:ea typeface="Verdana" panose="020B0604030504040204" pitchFamily="34" charset="0"/>
              </a:defRPr>
            </a:lvl1pPr>
          </a:lstStyle>
          <a:p>
            <a:pPr lvl="0"/>
            <a:r>
              <a:rPr lang="en-US" dirty="0"/>
              <a:t>Click to edit Master title style</a:t>
            </a:r>
            <a:endParaRPr lang="he-IL" dirty="0"/>
          </a:p>
        </p:txBody>
      </p:sp>
    </p:spTree>
    <p:extLst>
      <p:ext uri="{BB962C8B-B14F-4D97-AF65-F5344CB8AC3E}">
        <p14:creationId xmlns:p14="http://schemas.microsoft.com/office/powerpoint/2010/main" val="604801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Exercises">
    <p:spTree>
      <p:nvGrpSpPr>
        <p:cNvPr id="1" name=""/>
        <p:cNvGrpSpPr/>
        <p:nvPr/>
      </p:nvGrpSpPr>
      <p:grpSpPr>
        <a:xfrm>
          <a:off x="0" y="0"/>
          <a:ext cx="0" cy="0"/>
          <a:chOff x="0" y="0"/>
          <a:chExt cx="0" cy="0"/>
        </a:xfrm>
      </p:grpSpPr>
      <p:pic>
        <p:nvPicPr>
          <p:cNvPr id="11266" name="Picture 2" descr="C:\Users\yaely\Dropbox\Sapiens OTS\Graphic Elements\Final Elements\shutterstock_137162894_big.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19444" b="21365"/>
          <a:stretch/>
        </p:blipFill>
        <p:spPr bwMode="auto">
          <a:xfrm>
            <a:off x="4984376" y="2405860"/>
            <a:ext cx="4159624" cy="243507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1" hasCustomPrompt="1"/>
          </p:nvPr>
        </p:nvSpPr>
        <p:spPr>
          <a:xfrm>
            <a:off x="526039" y="1031314"/>
            <a:ext cx="5888617" cy="3204510"/>
          </a:xfrm>
          <a:prstGeom prst="rect">
            <a:avLst/>
          </a:prstGeom>
        </p:spPr>
        <p:txBody>
          <a:bodyPr/>
          <a:lstStyle>
            <a:lvl1pPr marL="342900" indent="-342900" algn="l" rtl="0">
              <a:buSzPct val="100000"/>
              <a:buFont typeface="+mj-lt"/>
              <a:buAutoNum type="arabicPeriod"/>
              <a:defRPr sz="1350" baseline="0">
                <a:solidFill>
                  <a:srgbClr val="080808"/>
                </a:solidFill>
              </a:defRPr>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Exercise Steps</a:t>
            </a:r>
          </a:p>
        </p:txBody>
      </p:sp>
      <p:sp>
        <p:nvSpPr>
          <p:cNvPr id="10" name="Text Placeholder 9"/>
          <p:cNvSpPr>
            <a:spLocks noGrp="1"/>
          </p:cNvSpPr>
          <p:nvPr>
            <p:ph type="body" sz="quarter" idx="12" hasCustomPrompt="1"/>
          </p:nvPr>
        </p:nvSpPr>
        <p:spPr>
          <a:xfrm>
            <a:off x="478331" y="4343073"/>
            <a:ext cx="1288042" cy="323165"/>
          </a:xfrm>
          <a:prstGeom prst="rect">
            <a:avLst/>
          </a:prstGeom>
          <a:noFill/>
        </p:spPr>
        <p:txBody>
          <a:bodyPr wrap="square" rtlCol="0">
            <a:spAutoFit/>
          </a:bodyPr>
          <a:lstStyle>
            <a:lvl1pPr marL="0" indent="0">
              <a:buNone/>
              <a:defRPr lang="en-US" sz="1500" b="1" cap="none" spc="38"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pPr marL="0" lvl="0" algn="ctr" rtl="0"/>
            <a:r>
              <a:rPr lang="en-US" dirty="0"/>
              <a:t>Length</a:t>
            </a:r>
          </a:p>
        </p:txBody>
      </p:sp>
      <p:sp>
        <p:nvSpPr>
          <p:cNvPr id="9" name="Title 1"/>
          <p:cNvSpPr>
            <a:spLocks noGrp="1"/>
          </p:cNvSpPr>
          <p:nvPr>
            <p:ph type="title"/>
          </p:nvPr>
        </p:nvSpPr>
        <p:spPr>
          <a:xfrm>
            <a:off x="0" y="0"/>
            <a:ext cx="9144000" cy="697625"/>
          </a:xfrm>
          <a:prstGeom prst="rect">
            <a:avLst/>
          </a:prstGeom>
        </p:spPr>
        <p:txBody>
          <a:bodyPr wrap="square" lIns="457200" anchor="b" anchorCtr="0">
            <a:noAutofit/>
          </a:bodyPr>
          <a:lstStyle>
            <a:lvl1pPr algn="l" rtl="0">
              <a:defRPr lang="he-IL" sz="2700" b="0">
                <a:latin typeface="Verdana" panose="020B0604030504040204" pitchFamily="34" charset="0"/>
                <a:ea typeface="Verdana" panose="020B0604030504040204" pitchFamily="34" charset="0"/>
              </a:defRPr>
            </a:lvl1pPr>
          </a:lstStyle>
          <a:p>
            <a:pPr lvl="0"/>
            <a:r>
              <a:rPr lang="en-US" dirty="0"/>
              <a:t>Click to edit Master title style</a:t>
            </a:r>
            <a:endParaRPr lang="he-IL" dirty="0"/>
          </a:p>
        </p:txBody>
      </p:sp>
    </p:spTree>
    <p:extLst>
      <p:ext uri="{BB962C8B-B14F-4D97-AF65-F5344CB8AC3E}">
        <p14:creationId xmlns:p14="http://schemas.microsoft.com/office/powerpoint/2010/main" val="27361116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7625"/>
          </a:xfrm>
          <a:prstGeom prst="rect">
            <a:avLst/>
          </a:prstGeom>
        </p:spPr>
        <p:txBody>
          <a:bodyPr wrap="square" lIns="457200" anchor="b" anchorCtr="0">
            <a:noAutofit/>
          </a:bodyPr>
          <a:lstStyle>
            <a:lvl1pPr algn="l" rtl="0">
              <a:defRPr lang="he-IL" sz="2700" b="0">
                <a:latin typeface="Verdana" panose="020B0604030504040204" pitchFamily="34" charset="0"/>
                <a:ea typeface="Verdana" panose="020B0604030504040204" pitchFamily="34" charset="0"/>
              </a:defRPr>
            </a:lvl1pPr>
          </a:lstStyle>
          <a:p>
            <a:pPr lvl="0"/>
            <a:r>
              <a:rPr lang="en-US" dirty="0"/>
              <a:t>Click to edit Master title style</a:t>
            </a:r>
            <a:endParaRPr lang="he-IL" dirty="0"/>
          </a:p>
        </p:txBody>
      </p:sp>
    </p:spTree>
    <p:extLst>
      <p:ext uri="{BB962C8B-B14F-4D97-AF65-F5344CB8AC3E}">
        <p14:creationId xmlns:p14="http://schemas.microsoft.com/office/powerpoint/2010/main" val="23031610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Process Class">
    <p:spTree>
      <p:nvGrpSpPr>
        <p:cNvPr id="1" name=""/>
        <p:cNvGrpSpPr/>
        <p:nvPr/>
      </p:nvGrpSpPr>
      <p:grpSpPr>
        <a:xfrm>
          <a:off x="0" y="0"/>
          <a:ext cx="0" cy="0"/>
          <a:chOff x="0" y="0"/>
          <a:chExt cx="0" cy="0"/>
        </a:xfrm>
      </p:grpSpPr>
      <p:sp>
        <p:nvSpPr>
          <p:cNvPr id="3" name="Title 1"/>
          <p:cNvSpPr>
            <a:spLocks noGrp="1"/>
          </p:cNvSpPr>
          <p:nvPr>
            <p:ph type="title"/>
          </p:nvPr>
        </p:nvSpPr>
        <p:spPr>
          <a:xfrm>
            <a:off x="457200" y="141481"/>
            <a:ext cx="8229600" cy="484748"/>
          </a:xfrm>
          <a:prstGeom prst="rect">
            <a:avLst/>
          </a:prstGeom>
        </p:spPr>
        <p:txBody>
          <a:bodyPr anchor="ctr" anchorCtr="0">
            <a:normAutofit/>
          </a:bodyPr>
          <a:lstStyle>
            <a:lvl1pPr algn="l" rtl="0">
              <a:defRPr lang="he-IL" sz="2700" b="1"/>
            </a:lvl1pPr>
          </a:lstStyle>
          <a:p>
            <a:pPr lvl="0"/>
            <a:r>
              <a:rPr lang="en-US" dirty="0"/>
              <a:t>Click to edit Master title style</a:t>
            </a:r>
            <a:endParaRPr lang="he-IL" dirty="0"/>
          </a:p>
        </p:txBody>
      </p:sp>
      <p:sp>
        <p:nvSpPr>
          <p:cNvPr id="49" name="Rectangle 4"/>
          <p:cNvSpPr/>
          <p:nvPr userDrawn="1"/>
        </p:nvSpPr>
        <p:spPr>
          <a:xfrm>
            <a:off x="2261938" y="963062"/>
            <a:ext cx="4989095" cy="1816769"/>
          </a:xfrm>
          <a:prstGeom prst="rect">
            <a:avLst/>
          </a:prstGeom>
          <a:solidFill>
            <a:schemeClr val="tx1">
              <a:lumMod val="75000"/>
            </a:schemeClr>
          </a:solidFill>
          <a:ln>
            <a:solidFill>
              <a:schemeClr val="bg1">
                <a:lumMod val="6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tIns="68580" rtlCol="0" anchor="t"/>
          <a:lstStyle/>
          <a:p>
            <a:pPr algn="ctr"/>
            <a:r>
              <a:rPr lang="en-US" sz="1800" b="1" dirty="0">
                <a:solidFill>
                  <a:schemeClr val="bg1"/>
                </a:solidFill>
              </a:rPr>
              <a:t>AProcess</a:t>
            </a:r>
          </a:p>
        </p:txBody>
      </p:sp>
      <p:sp>
        <p:nvSpPr>
          <p:cNvPr id="50" name="Rectangle 12"/>
          <p:cNvSpPr/>
          <p:nvPr userDrawn="1"/>
        </p:nvSpPr>
        <p:spPr>
          <a:xfrm>
            <a:off x="6737685" y="4041910"/>
            <a:ext cx="1917700" cy="515937"/>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000000"/>
                </a:solidFill>
              </a:rPr>
              <a:t>AComp0000</a:t>
            </a:r>
          </a:p>
        </p:txBody>
      </p:sp>
      <p:sp>
        <p:nvSpPr>
          <p:cNvPr id="51" name="Rectangle 12"/>
          <p:cNvSpPr/>
          <p:nvPr userDrawn="1"/>
        </p:nvSpPr>
        <p:spPr>
          <a:xfrm>
            <a:off x="2574090" y="4045173"/>
            <a:ext cx="1917700" cy="515937"/>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rgbClr val="000000"/>
                </a:solidFill>
              </a:rPr>
              <a:t>ImpObjects</a:t>
            </a:r>
            <a:endParaRPr lang="en-US" sz="1350" dirty="0">
              <a:solidFill>
                <a:srgbClr val="000000"/>
              </a:solidFill>
            </a:endParaRPr>
          </a:p>
        </p:txBody>
      </p:sp>
      <p:sp>
        <p:nvSpPr>
          <p:cNvPr id="52" name="Rectangle 8"/>
          <p:cNvSpPr/>
          <p:nvPr userDrawn="1"/>
        </p:nvSpPr>
        <p:spPr>
          <a:xfrm>
            <a:off x="400384" y="4057205"/>
            <a:ext cx="1917700" cy="515937"/>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rgbClr val="000000"/>
                </a:solidFill>
              </a:rPr>
              <a:t>AProcedure</a:t>
            </a:r>
            <a:endParaRPr lang="en-US" sz="1350" dirty="0">
              <a:solidFill>
                <a:srgbClr val="000000"/>
              </a:solidFill>
            </a:endParaRPr>
          </a:p>
        </p:txBody>
      </p:sp>
      <p:sp>
        <p:nvSpPr>
          <p:cNvPr id="53" name="Rectangle 12"/>
          <p:cNvSpPr/>
          <p:nvPr userDrawn="1"/>
        </p:nvSpPr>
        <p:spPr>
          <a:xfrm>
            <a:off x="3680998" y="1437957"/>
            <a:ext cx="2150977" cy="896706"/>
          </a:xfrm>
          <a:prstGeom prst="rect">
            <a:avLst/>
          </a:prstGeom>
          <a:solidFill>
            <a:schemeClr val="tx1">
              <a:lumMod val="60000"/>
              <a:lumOff val="40000"/>
            </a:schemeClr>
          </a:solidFill>
          <a:ln w="38100">
            <a:solidFill>
              <a:schemeClr val="bg1">
                <a:lumMod val="65000"/>
              </a:schemeClr>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tIns="68580" rtlCol="0" anchor="t"/>
          <a:lstStyle/>
          <a:p>
            <a:pPr lvl="0" algn="ctr"/>
            <a:r>
              <a:rPr lang="en-US" sz="1350" b="1" dirty="0" err="1">
                <a:solidFill>
                  <a:schemeClr val="accent1"/>
                </a:solidFill>
              </a:rPr>
              <a:t>AProcessArgBase</a:t>
            </a:r>
            <a:endParaRPr lang="en-US" sz="1350" b="1" dirty="0">
              <a:solidFill>
                <a:schemeClr val="accent1"/>
              </a:solidFill>
            </a:endParaRPr>
          </a:p>
        </p:txBody>
      </p:sp>
      <p:sp>
        <p:nvSpPr>
          <p:cNvPr id="54" name="Rectangle 12"/>
          <p:cNvSpPr/>
          <p:nvPr userDrawn="1"/>
        </p:nvSpPr>
        <p:spPr>
          <a:xfrm>
            <a:off x="4985086" y="2656255"/>
            <a:ext cx="1913021" cy="515937"/>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rgbClr val="000000"/>
                </a:solidFill>
              </a:rPr>
              <a:t>AProcessArg</a:t>
            </a:r>
            <a:endParaRPr lang="en-US" sz="1350" dirty="0">
              <a:solidFill>
                <a:srgbClr val="000000"/>
              </a:solidFill>
            </a:endParaRPr>
          </a:p>
        </p:txBody>
      </p:sp>
      <p:sp>
        <p:nvSpPr>
          <p:cNvPr id="55" name="Rectangle 12"/>
          <p:cNvSpPr/>
          <p:nvPr userDrawn="1"/>
        </p:nvSpPr>
        <p:spPr>
          <a:xfrm>
            <a:off x="2582110" y="2656255"/>
            <a:ext cx="1917700" cy="515937"/>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rgbClr val="000000"/>
                </a:solidFill>
              </a:rPr>
              <a:t>AProcedureArg</a:t>
            </a:r>
            <a:endParaRPr lang="en-US" sz="1350" dirty="0">
              <a:solidFill>
                <a:srgbClr val="000000"/>
              </a:solidFill>
            </a:endParaRPr>
          </a:p>
        </p:txBody>
      </p:sp>
      <p:sp>
        <p:nvSpPr>
          <p:cNvPr id="56" name="Rectangle 12"/>
          <p:cNvSpPr/>
          <p:nvPr userDrawn="1"/>
        </p:nvSpPr>
        <p:spPr>
          <a:xfrm>
            <a:off x="4010526" y="1834999"/>
            <a:ext cx="1475873" cy="355285"/>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350" b="0" dirty="0" err="1">
                <a:solidFill>
                  <a:srgbClr val="000000"/>
                </a:solidFill>
              </a:rPr>
              <a:t>AProcessData</a:t>
            </a:r>
            <a:endParaRPr lang="en-US" sz="1350" b="0" dirty="0">
              <a:solidFill>
                <a:srgbClr val="000000"/>
              </a:solidFill>
            </a:endParaRPr>
          </a:p>
        </p:txBody>
      </p:sp>
      <p:sp>
        <p:nvSpPr>
          <p:cNvPr id="57" name="Rectangle 12"/>
          <p:cNvSpPr/>
          <p:nvPr userDrawn="1"/>
        </p:nvSpPr>
        <p:spPr>
          <a:xfrm>
            <a:off x="361614" y="2656255"/>
            <a:ext cx="1755944" cy="515937"/>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rgbClr val="000000"/>
                </a:solidFill>
              </a:rPr>
              <a:t>AProcedureRet</a:t>
            </a:r>
            <a:endParaRPr lang="en-US" sz="1350" dirty="0">
              <a:solidFill>
                <a:srgbClr val="000000"/>
              </a:solidFill>
            </a:endParaRPr>
          </a:p>
        </p:txBody>
      </p:sp>
      <p:cxnSp>
        <p:nvCxnSpPr>
          <p:cNvPr id="58" name="Elbow Connector 36"/>
          <p:cNvCxnSpPr>
            <a:stCxn id="52" idx="0"/>
            <a:endCxn id="49" idx="2"/>
          </p:cNvCxnSpPr>
          <p:nvPr userDrawn="1"/>
        </p:nvCxnSpPr>
        <p:spPr>
          <a:xfrm rot="5400000" flipH="1" flipV="1">
            <a:off x="2419172" y="1719893"/>
            <a:ext cx="1277375" cy="3397251"/>
          </a:xfrm>
          <a:prstGeom prst="bentConnector3">
            <a:avLst>
              <a:gd name="adj1" fmla="val 18234"/>
            </a:avLst>
          </a:prstGeom>
          <a:ln w="28575">
            <a:solidFill>
              <a:schemeClr val="tx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38"/>
          <p:cNvCxnSpPr>
            <a:stCxn id="51" idx="0"/>
          </p:cNvCxnSpPr>
          <p:nvPr userDrawn="1"/>
        </p:nvCxnSpPr>
        <p:spPr>
          <a:xfrm rot="5400000" flipH="1" flipV="1">
            <a:off x="3512043" y="2800730"/>
            <a:ext cx="1265342" cy="1223547"/>
          </a:xfrm>
          <a:prstGeom prst="bentConnector3">
            <a:avLst>
              <a:gd name="adj1" fmla="val 17481"/>
            </a:avLst>
          </a:prstGeom>
          <a:ln w="28575">
            <a:solidFill>
              <a:schemeClr val="tx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40"/>
          <p:cNvCxnSpPr>
            <a:stCxn id="66" idx="0"/>
          </p:cNvCxnSpPr>
          <p:nvPr userDrawn="1"/>
        </p:nvCxnSpPr>
        <p:spPr>
          <a:xfrm rot="16200000" flipV="1">
            <a:off x="4549292" y="2987025"/>
            <a:ext cx="1268297" cy="853909"/>
          </a:xfrm>
          <a:prstGeom prst="bentConnector3">
            <a:avLst>
              <a:gd name="adj1" fmla="val 17557"/>
            </a:avLst>
          </a:prstGeom>
          <a:ln w="28575">
            <a:solidFill>
              <a:schemeClr val="tx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42"/>
          <p:cNvCxnSpPr>
            <a:stCxn id="50" idx="0"/>
            <a:endCxn id="49" idx="2"/>
          </p:cNvCxnSpPr>
          <p:nvPr userDrawn="1"/>
        </p:nvCxnSpPr>
        <p:spPr>
          <a:xfrm rot="16200000" flipV="1">
            <a:off x="5595471" y="1940845"/>
            <a:ext cx="1262079" cy="2940050"/>
          </a:xfrm>
          <a:prstGeom prst="bentConnector3">
            <a:avLst>
              <a:gd name="adj1" fmla="val 17397"/>
            </a:avLst>
          </a:prstGeom>
          <a:ln w="28575">
            <a:solidFill>
              <a:schemeClr val="tx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48"/>
          <p:cNvCxnSpPr>
            <a:stCxn id="55" idx="0"/>
            <a:endCxn id="53" idx="2"/>
          </p:cNvCxnSpPr>
          <p:nvPr userDrawn="1"/>
        </p:nvCxnSpPr>
        <p:spPr>
          <a:xfrm rot="5400000" flipH="1" flipV="1">
            <a:off x="3987928" y="1887696"/>
            <a:ext cx="321592" cy="1215526"/>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54"/>
          <p:cNvCxnSpPr>
            <a:stCxn id="65" idx="0"/>
            <a:endCxn id="54" idx="3"/>
          </p:cNvCxnSpPr>
          <p:nvPr userDrawn="1"/>
        </p:nvCxnSpPr>
        <p:spPr>
          <a:xfrm rot="16200000" flipV="1">
            <a:off x="7407054" y="2405276"/>
            <a:ext cx="337794" cy="1355689"/>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50"/>
          <p:cNvCxnSpPr>
            <a:stCxn id="54" idx="0"/>
            <a:endCxn id="53" idx="2"/>
          </p:cNvCxnSpPr>
          <p:nvPr userDrawn="1"/>
        </p:nvCxnSpPr>
        <p:spPr>
          <a:xfrm rot="16200000" flipV="1">
            <a:off x="5188246" y="1902904"/>
            <a:ext cx="321592" cy="1185110"/>
          </a:xfrm>
          <a:prstGeom prst="bentConnector3">
            <a:avLst>
              <a:gd name="adj1" fmla="val 50000"/>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5" name="Rectangle 32"/>
          <p:cNvSpPr/>
          <p:nvPr userDrawn="1"/>
        </p:nvSpPr>
        <p:spPr>
          <a:xfrm>
            <a:off x="7659435" y="3252017"/>
            <a:ext cx="1188720" cy="345962"/>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rgbClr val="000000"/>
                </a:solidFill>
              </a:rPr>
              <a:t>ACompArg</a:t>
            </a:r>
            <a:endParaRPr lang="en-US" sz="1350" dirty="0">
              <a:solidFill>
                <a:srgbClr val="000000"/>
              </a:solidFill>
            </a:endParaRPr>
          </a:p>
        </p:txBody>
      </p:sp>
      <p:sp>
        <p:nvSpPr>
          <p:cNvPr id="66" name="Rectangle 12"/>
          <p:cNvSpPr/>
          <p:nvPr userDrawn="1"/>
        </p:nvSpPr>
        <p:spPr>
          <a:xfrm>
            <a:off x="4651543" y="4048128"/>
            <a:ext cx="1917700" cy="515937"/>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000000"/>
                </a:solidFill>
              </a:rPr>
              <a:t>ABatch0000</a:t>
            </a:r>
          </a:p>
        </p:txBody>
      </p:sp>
      <p:cxnSp>
        <p:nvCxnSpPr>
          <p:cNvPr id="67" name="Elbow Connector 52"/>
          <p:cNvCxnSpPr>
            <a:stCxn id="68" idx="1"/>
            <a:endCxn id="54" idx="2"/>
          </p:cNvCxnSpPr>
          <p:nvPr userDrawn="1"/>
        </p:nvCxnSpPr>
        <p:spPr>
          <a:xfrm rot="10800000">
            <a:off x="5941596" y="3172193"/>
            <a:ext cx="375316" cy="254047"/>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8" name="Rectangle 12"/>
          <p:cNvSpPr/>
          <p:nvPr userDrawn="1"/>
        </p:nvSpPr>
        <p:spPr>
          <a:xfrm>
            <a:off x="6316912" y="3246001"/>
            <a:ext cx="1188720" cy="360476"/>
          </a:xfrm>
          <a:prstGeom prst="rect">
            <a:avLst/>
          </a:prstGeom>
          <a:solidFill>
            <a:schemeClr val="tx1">
              <a:lumMod val="20000"/>
              <a:lumOff val="80000"/>
            </a:schemeClr>
          </a:solidFill>
          <a:ln w="38100">
            <a:solidFill>
              <a:schemeClr val="bg1">
                <a:lumMod val="75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rgbClr val="000000"/>
                </a:solidFill>
              </a:rPr>
              <a:t>ABatchArg</a:t>
            </a:r>
            <a:endParaRPr lang="en-US" sz="1350" dirty="0">
              <a:solidFill>
                <a:srgbClr val="000000"/>
              </a:solidFill>
            </a:endParaRPr>
          </a:p>
        </p:txBody>
      </p:sp>
    </p:spTree>
    <p:extLst>
      <p:ext uri="{BB962C8B-B14F-4D97-AF65-F5344CB8AC3E}">
        <p14:creationId xmlns:p14="http://schemas.microsoft.com/office/powerpoint/2010/main" val="1148352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Rose">
    <p:spTree>
      <p:nvGrpSpPr>
        <p:cNvPr id="1" name=""/>
        <p:cNvGrpSpPr/>
        <p:nvPr/>
      </p:nvGrpSpPr>
      <p:grpSpPr>
        <a:xfrm>
          <a:off x="0" y="0"/>
          <a:ext cx="0" cy="0"/>
          <a:chOff x="0" y="0"/>
          <a:chExt cx="0" cy="0"/>
        </a:xfrm>
      </p:grpSpPr>
      <p:sp>
        <p:nvSpPr>
          <p:cNvPr id="6" name="Title 1"/>
          <p:cNvSpPr>
            <a:spLocks noGrp="1"/>
          </p:cNvSpPr>
          <p:nvPr>
            <p:ph type="title"/>
          </p:nvPr>
        </p:nvSpPr>
        <p:spPr>
          <a:xfrm>
            <a:off x="457200" y="137160"/>
            <a:ext cx="8229600" cy="480060"/>
          </a:xfrm>
          <a:prstGeom prst="rect">
            <a:avLst/>
          </a:prstGeom>
        </p:spPr>
        <p:txBody>
          <a:bodyPr anchor="ctr" anchorCtr="0">
            <a:normAutofit/>
          </a:bodyPr>
          <a:lstStyle>
            <a:lvl1pPr algn="l" rtl="0">
              <a:defRPr lang="he-IL" sz="2700" b="1"/>
            </a:lvl1pPr>
          </a:lstStyle>
          <a:p>
            <a:pPr lvl="0"/>
            <a:r>
              <a:rPr lang="en-US"/>
              <a:t>Click to edit Master title style</a:t>
            </a:r>
            <a:endParaRPr lang="he-IL" dirty="0"/>
          </a:p>
        </p:txBody>
      </p:sp>
      <p:pic>
        <p:nvPicPr>
          <p:cNvPr id="1027" name="Picture 3" descr="D:\DOCS\ExperTeam\Clients\NICE\Images n sounds\NICE Image Bank\200021356-001.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2151"/>
          <a:stretch/>
        </p:blipFill>
        <p:spPr bwMode="auto">
          <a:xfrm>
            <a:off x="-15240" y="720090"/>
            <a:ext cx="4197648"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703321" y="725201"/>
            <a:ext cx="5440681" cy="4114800"/>
          </a:xfrm>
          <a:prstGeom prst="rect">
            <a:avLst/>
          </a:prstGeom>
          <a:solidFill>
            <a:schemeClr val="accent1"/>
          </a:solidFill>
        </p:spPr>
        <p:txBody>
          <a:bodyPr lIns="274320" tIns="182880" rIns="274320">
            <a:normAutofit/>
          </a:bodyPr>
          <a:lstStyle>
            <a:lvl1pPr marL="0" indent="0" algn="l" rtl="0">
              <a:lnSpc>
                <a:spcPct val="100000"/>
              </a:lnSpc>
              <a:buClr>
                <a:schemeClr val="accent1"/>
              </a:buClr>
              <a:buSzPct val="90000"/>
              <a:buFont typeface="Calibri" pitchFamily="34" charset="0"/>
              <a:buNone/>
              <a:defRPr sz="1200">
                <a:solidFill>
                  <a:schemeClr val="bg1"/>
                </a:solidFill>
                <a:latin typeface="Consolas" pitchFamily="49" charset="0"/>
                <a:cs typeface="Consolas" pitchFamily="49" charset="0"/>
              </a:defRPr>
            </a:lvl1pPr>
            <a:lvl2pPr marL="351000" indent="-135000" algn="l" rtl="0">
              <a:lnSpc>
                <a:spcPct val="100000"/>
              </a:lnSpc>
              <a:buClr>
                <a:schemeClr val="accent2"/>
              </a:buClr>
              <a:buSzPct val="100000"/>
              <a:buFont typeface="Arial" pitchFamily="34" charset="0"/>
              <a:buChar char="•"/>
              <a:defRPr sz="1800">
                <a:solidFill>
                  <a:srgbClr val="000000"/>
                </a:solidFill>
              </a:defRPr>
            </a:lvl2pPr>
            <a:lvl3pPr marL="621000" indent="-135000" algn="l" rtl="0">
              <a:lnSpc>
                <a:spcPct val="100000"/>
              </a:lnSpc>
              <a:buClr>
                <a:schemeClr val="bg1">
                  <a:lumMod val="50000"/>
                </a:schemeClr>
              </a:buClr>
              <a:defRPr sz="1500">
                <a:solidFill>
                  <a:srgbClr val="000000"/>
                </a:solidFill>
              </a:defRPr>
            </a:lvl3pPr>
            <a:lvl4pPr marL="891000" indent="-135000" algn="l" rtl="0">
              <a:lnSpc>
                <a:spcPct val="100000"/>
              </a:lnSpc>
              <a:defRPr sz="1350">
                <a:solidFill>
                  <a:srgbClr val="000000"/>
                </a:solidFill>
              </a:defRPr>
            </a:lvl4pPr>
            <a:lvl5pPr marL="1161000" indent="-108000" algn="l" rtl="0">
              <a:lnSpc>
                <a:spcPct val="100000"/>
              </a:lnSpc>
              <a:buClr>
                <a:schemeClr val="tx2"/>
              </a:buClr>
              <a:defRPr sz="1200">
                <a:solidFill>
                  <a:srgbClr val="000000"/>
                </a:solidFill>
              </a:defRPr>
            </a:lvl5pPr>
          </a:lstStyle>
          <a:p>
            <a:pPr lvl="0"/>
            <a:endParaRPr lang="he-IL" dirty="0"/>
          </a:p>
        </p:txBody>
      </p:sp>
    </p:spTree>
    <p:extLst>
      <p:ext uri="{BB962C8B-B14F-4D97-AF65-F5344CB8AC3E}">
        <p14:creationId xmlns:p14="http://schemas.microsoft.com/office/powerpoint/2010/main" val="1719428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ext Slide">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C1F7F6C8-D39E-4127-A169-538E4F0EFBE8}"/>
              </a:ext>
            </a:extLst>
          </p:cNvPr>
          <p:cNvSpPr>
            <a:spLocks noGrp="1"/>
          </p:cNvSpPr>
          <p:nvPr>
            <p:ph type="body" sz="quarter" idx="31" hasCustomPrompt="1"/>
          </p:nvPr>
        </p:nvSpPr>
        <p:spPr>
          <a:xfrm>
            <a:off x="463532" y="1200150"/>
            <a:ext cx="8216936" cy="3581398"/>
          </a:xfrm>
        </p:spPr>
        <p:txBody>
          <a:bodyPr lIns="0" tIns="0" rIns="0" bIns="0"/>
          <a:lstStyle>
            <a:lvl1pPr marL="257175" indent="-257175">
              <a:buSzPct val="100000"/>
              <a:buFont typeface="Arial" charset="0"/>
              <a:buChar char="•"/>
              <a:defRPr sz="2400">
                <a:solidFill>
                  <a:srgbClr val="004780"/>
                </a:solidFill>
                <a:latin typeface="+mn-lt"/>
              </a:defRPr>
            </a:lvl1pPr>
            <a:lvl2pPr>
              <a:defRPr sz="2200">
                <a:solidFill>
                  <a:srgbClr val="004780"/>
                </a:solidFill>
                <a:latin typeface="+mn-lt"/>
              </a:defRPr>
            </a:lvl2pPr>
            <a:lvl3pPr>
              <a:defRPr sz="2000">
                <a:solidFill>
                  <a:srgbClr val="004780"/>
                </a:solidFill>
                <a:latin typeface="+mn-lt"/>
              </a:defRPr>
            </a:lvl3pPr>
            <a:lvl4pPr>
              <a:defRPr sz="1800">
                <a:solidFill>
                  <a:srgbClr val="004780"/>
                </a:solidFill>
                <a:latin typeface="+mn-lt"/>
              </a:defRPr>
            </a:lvl4pPr>
            <a:lvl5pPr>
              <a:defRPr sz="1600">
                <a:solidFill>
                  <a:srgbClr val="004780"/>
                </a:solidFill>
                <a:latin typeface="+mn-lt"/>
              </a:defRPr>
            </a:lvl5pPr>
          </a:lstStyle>
          <a:p>
            <a:pPr marL="171450" lvl="0" indent="-171450" defTabSz="91440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8"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218372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Exercises">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40"/>
            <a:ext cx="8229600" cy="507831"/>
          </a:xfrm>
          <a:prstGeom prst="rect">
            <a:avLst/>
          </a:prstGeom>
        </p:spPr>
        <p:txBody>
          <a:bodyPr anchor="ctr" anchorCtr="0">
            <a:spAutoFit/>
          </a:bodyPr>
          <a:lstStyle>
            <a:lvl1pPr algn="l" rtl="0">
              <a:defRPr lang="he-IL" sz="2700" b="1"/>
            </a:lvl1pPr>
          </a:lstStyle>
          <a:p>
            <a:pPr lvl="0"/>
            <a:r>
              <a:rPr lang="en-US"/>
              <a:t>Click to edit Master title style</a:t>
            </a:r>
            <a:endParaRPr lang="he-IL"/>
          </a:p>
        </p:txBody>
      </p:sp>
      <p:pic>
        <p:nvPicPr>
          <p:cNvPr id="2050" name="Picture 2" descr="D:\DOCS\ExperTeam\Clients\NICE\Images n sounds\SutterstockImages\shutterstock_45690490.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7139" b="4307"/>
          <a:stretch/>
        </p:blipFill>
        <p:spPr bwMode="auto">
          <a:xfrm>
            <a:off x="0" y="752566"/>
            <a:ext cx="6511636" cy="403764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hasCustomPrompt="1"/>
          </p:nvPr>
        </p:nvSpPr>
        <p:spPr>
          <a:xfrm>
            <a:off x="1427591" y="955962"/>
            <a:ext cx="6067718" cy="602675"/>
          </a:xfrm>
          <a:prstGeom prst="rect">
            <a:avLst/>
          </a:prstGeom>
        </p:spPr>
        <p:txBody>
          <a:bodyPr/>
          <a:lstStyle>
            <a:lvl1pPr marL="0" indent="0" algn="l" rtl="0">
              <a:buNone/>
              <a:defRPr baseline="0"/>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Enter exercise title</a:t>
            </a:r>
          </a:p>
        </p:txBody>
      </p:sp>
      <p:sp>
        <p:nvSpPr>
          <p:cNvPr id="6" name="Text Placeholder 5"/>
          <p:cNvSpPr>
            <a:spLocks noGrp="1"/>
          </p:cNvSpPr>
          <p:nvPr>
            <p:ph type="body" sz="quarter" idx="11" hasCustomPrompt="1"/>
          </p:nvPr>
        </p:nvSpPr>
        <p:spPr>
          <a:xfrm>
            <a:off x="1440439" y="1475066"/>
            <a:ext cx="5888617" cy="2348789"/>
          </a:xfrm>
          <a:prstGeom prst="rect">
            <a:avLst/>
          </a:prstGeom>
        </p:spPr>
        <p:txBody>
          <a:bodyPr/>
          <a:lstStyle>
            <a:lvl1pPr marL="0" indent="0" algn="l" rtl="0">
              <a:buNone/>
              <a:defRPr sz="1800" baseline="0"/>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Enter exercise reference</a:t>
            </a:r>
          </a:p>
        </p:txBody>
      </p:sp>
      <p:pic>
        <p:nvPicPr>
          <p:cNvPr id="8" name="Picture 5" descr="C:\Users\yaely\AppData\Local\Microsoft\Windows\Temporary Internet Files\Content.IE5\O25CNSJ5\MP900314191[1].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2771" y="875953"/>
            <a:ext cx="1230285" cy="9227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2" hasCustomPrompt="1"/>
          </p:nvPr>
        </p:nvSpPr>
        <p:spPr>
          <a:xfrm>
            <a:off x="7537303" y="1641654"/>
            <a:ext cx="1288042" cy="323165"/>
          </a:xfrm>
          <a:prstGeom prst="rect">
            <a:avLst/>
          </a:prstGeom>
          <a:noFill/>
        </p:spPr>
        <p:txBody>
          <a:bodyPr wrap="square" rtlCol="0">
            <a:spAutoFit/>
          </a:bodyPr>
          <a:lstStyle>
            <a:lvl1pPr marL="0" indent="0">
              <a:buNone/>
              <a:defRPr lang="en-US" sz="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defRPr>
            </a:lvl1pPr>
          </a:lstStyle>
          <a:p>
            <a:pPr marL="0" lvl="0" algn="ctr" rtl="0"/>
            <a:r>
              <a:rPr lang="en-US" dirty="0"/>
              <a:t>Length</a:t>
            </a:r>
          </a:p>
        </p:txBody>
      </p:sp>
    </p:spTree>
    <p:extLst>
      <p:ext uri="{BB962C8B-B14F-4D97-AF65-F5344CB8AC3E}">
        <p14:creationId xmlns:p14="http://schemas.microsoft.com/office/powerpoint/2010/main" val="20657629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Exercises">
    <p:spTree>
      <p:nvGrpSpPr>
        <p:cNvPr id="1" name=""/>
        <p:cNvGrpSpPr/>
        <p:nvPr/>
      </p:nvGrpSpPr>
      <p:grpSpPr>
        <a:xfrm>
          <a:off x="0" y="0"/>
          <a:ext cx="0" cy="0"/>
          <a:chOff x="0" y="0"/>
          <a:chExt cx="0" cy="0"/>
        </a:xfrm>
      </p:grpSpPr>
      <p:sp>
        <p:nvSpPr>
          <p:cNvPr id="2" name="Title 1"/>
          <p:cNvSpPr>
            <a:spLocks noGrp="1"/>
          </p:cNvSpPr>
          <p:nvPr>
            <p:ph type="title"/>
          </p:nvPr>
        </p:nvSpPr>
        <p:spPr>
          <a:xfrm>
            <a:off x="457200" y="129940"/>
            <a:ext cx="8229600" cy="507831"/>
          </a:xfrm>
          <a:prstGeom prst="rect">
            <a:avLst/>
          </a:prstGeom>
        </p:spPr>
        <p:txBody>
          <a:bodyPr anchor="ctr" anchorCtr="0">
            <a:spAutoFit/>
          </a:bodyPr>
          <a:lstStyle>
            <a:lvl1pPr algn="l" rtl="0">
              <a:defRPr lang="he-IL" sz="2700" b="1"/>
            </a:lvl1pPr>
          </a:lstStyle>
          <a:p>
            <a:pPr lvl="0"/>
            <a:r>
              <a:rPr lang="en-US"/>
              <a:t>Click to edit Master title style</a:t>
            </a:r>
            <a:endParaRPr lang="he-IL"/>
          </a:p>
        </p:txBody>
      </p:sp>
      <p:pic>
        <p:nvPicPr>
          <p:cNvPr id="2050" name="Picture 2" descr="D:\DOCS\ExperTeam\Clients\NICE\Images n sounds\SutterstockImages\shutterstock_45690490.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7139" b="4307"/>
          <a:stretch/>
        </p:blipFill>
        <p:spPr bwMode="auto">
          <a:xfrm>
            <a:off x="0" y="752566"/>
            <a:ext cx="6511636" cy="403764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hasCustomPrompt="1"/>
          </p:nvPr>
        </p:nvSpPr>
        <p:spPr>
          <a:xfrm>
            <a:off x="1427591" y="955962"/>
            <a:ext cx="6067718" cy="602675"/>
          </a:xfrm>
          <a:prstGeom prst="rect">
            <a:avLst/>
          </a:prstGeom>
        </p:spPr>
        <p:txBody>
          <a:bodyPr/>
          <a:lstStyle>
            <a:lvl1pPr marL="0" indent="0" algn="l" rtl="0">
              <a:buNone/>
              <a:defRPr baseline="0"/>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Enter exercise title</a:t>
            </a:r>
          </a:p>
        </p:txBody>
      </p:sp>
      <p:sp>
        <p:nvSpPr>
          <p:cNvPr id="6" name="Text Placeholder 5"/>
          <p:cNvSpPr>
            <a:spLocks noGrp="1"/>
          </p:cNvSpPr>
          <p:nvPr>
            <p:ph type="body" sz="quarter" idx="11" hasCustomPrompt="1"/>
          </p:nvPr>
        </p:nvSpPr>
        <p:spPr>
          <a:xfrm>
            <a:off x="1440439" y="1475066"/>
            <a:ext cx="5888617" cy="2348789"/>
          </a:xfrm>
          <a:prstGeom prst="rect">
            <a:avLst/>
          </a:prstGeom>
        </p:spPr>
        <p:txBody>
          <a:bodyPr/>
          <a:lstStyle>
            <a:lvl1pPr marL="0" indent="0" algn="l" rtl="0">
              <a:buNone/>
              <a:defRPr sz="1800" baseline="0"/>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Enter exercise reference</a:t>
            </a:r>
          </a:p>
        </p:txBody>
      </p:sp>
      <p:pic>
        <p:nvPicPr>
          <p:cNvPr id="8" name="Picture 5" descr="C:\Users\yaely\AppData\Local\Microsoft\Windows\Temporary Internet Files\Content.IE5\O25CNSJ5\MP900314191[1].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2771" y="875953"/>
            <a:ext cx="1230285" cy="9227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2" hasCustomPrompt="1"/>
          </p:nvPr>
        </p:nvSpPr>
        <p:spPr>
          <a:xfrm>
            <a:off x="7537303" y="1641654"/>
            <a:ext cx="1288042" cy="323165"/>
          </a:xfrm>
          <a:prstGeom prst="rect">
            <a:avLst/>
          </a:prstGeom>
          <a:noFill/>
        </p:spPr>
        <p:txBody>
          <a:bodyPr wrap="square" rtlCol="0">
            <a:spAutoFit/>
          </a:bodyPr>
          <a:lstStyle>
            <a:lvl1pPr marL="0" indent="0">
              <a:buNone/>
              <a:defRPr lang="en-US" sz="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defRPr>
            </a:lvl1pPr>
          </a:lstStyle>
          <a:p>
            <a:pPr marL="0" lvl="0" algn="ctr" rtl="0"/>
            <a:r>
              <a:rPr lang="en-US" dirty="0"/>
              <a:t>Length</a:t>
            </a:r>
          </a:p>
        </p:txBody>
      </p:sp>
    </p:spTree>
    <p:extLst>
      <p:ext uri="{BB962C8B-B14F-4D97-AF65-F5344CB8AC3E}">
        <p14:creationId xmlns:p14="http://schemas.microsoft.com/office/powerpoint/2010/main" val="33351754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Demos">
    <p:spTree>
      <p:nvGrpSpPr>
        <p:cNvPr id="1" name=""/>
        <p:cNvGrpSpPr/>
        <p:nvPr/>
      </p:nvGrpSpPr>
      <p:grpSpPr>
        <a:xfrm>
          <a:off x="0" y="0"/>
          <a:ext cx="0" cy="0"/>
          <a:chOff x="0" y="0"/>
          <a:chExt cx="0" cy="0"/>
        </a:xfrm>
      </p:grpSpPr>
      <p:pic>
        <p:nvPicPr>
          <p:cNvPr id="1026" name="Picture 2" descr="D:\DOCS\ExperTeam\Clients\NICE\Images n sounds\SutterstockImages\shutterstock_72646171.jpg"/>
          <p:cNvPicPr>
            <a:picLocks noChangeAspect="1" noChangeArrowheads="1"/>
          </p:cNvPicPr>
          <p:nvPr userDrawn="1"/>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8489" t="11435" r="8777" b="18788"/>
          <a:stretch/>
        </p:blipFill>
        <p:spPr bwMode="auto">
          <a:xfrm>
            <a:off x="180105" y="727364"/>
            <a:ext cx="8625291" cy="40212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29940"/>
            <a:ext cx="8229600" cy="507831"/>
          </a:xfrm>
          <a:prstGeom prst="rect">
            <a:avLst/>
          </a:prstGeom>
        </p:spPr>
        <p:txBody>
          <a:bodyPr anchor="ctr" anchorCtr="0">
            <a:spAutoFit/>
          </a:bodyPr>
          <a:lstStyle>
            <a:lvl1pPr algn="l" rtl="0">
              <a:defRPr lang="he-IL" sz="2700" b="1"/>
            </a:lvl1pPr>
          </a:lstStyle>
          <a:p>
            <a:pPr lvl="0"/>
            <a:r>
              <a:rPr lang="en-US"/>
              <a:t>Click to edit Master title style</a:t>
            </a:r>
            <a:endParaRPr lang="he-IL"/>
          </a:p>
        </p:txBody>
      </p:sp>
      <p:sp>
        <p:nvSpPr>
          <p:cNvPr id="4" name="Text Placeholder 3"/>
          <p:cNvSpPr>
            <a:spLocks noGrp="1"/>
          </p:cNvSpPr>
          <p:nvPr>
            <p:ph type="body" sz="quarter" idx="10" hasCustomPrompt="1"/>
          </p:nvPr>
        </p:nvSpPr>
        <p:spPr>
          <a:xfrm>
            <a:off x="1717964" y="1288257"/>
            <a:ext cx="5555672" cy="540544"/>
          </a:xfrm>
          <a:prstGeom prst="rect">
            <a:avLst/>
          </a:prstGeom>
        </p:spPr>
        <p:txBody>
          <a:bodyPr/>
          <a:lstStyle>
            <a:lvl1pPr marL="0" indent="0" algn="l" rtl="0">
              <a:buNone/>
              <a:defRPr/>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Enter Demo Title</a:t>
            </a:r>
          </a:p>
        </p:txBody>
      </p:sp>
      <p:sp>
        <p:nvSpPr>
          <p:cNvPr id="6" name="Text Placeholder 5"/>
          <p:cNvSpPr>
            <a:spLocks noGrp="1"/>
          </p:cNvSpPr>
          <p:nvPr>
            <p:ph type="body" sz="quarter" idx="11" hasCustomPrompt="1"/>
          </p:nvPr>
        </p:nvSpPr>
        <p:spPr>
          <a:xfrm>
            <a:off x="1731963" y="1828800"/>
            <a:ext cx="5556250" cy="1922860"/>
          </a:xfrm>
          <a:prstGeom prst="rect">
            <a:avLst/>
          </a:prstGeom>
        </p:spPr>
        <p:txBody>
          <a:bodyPr/>
          <a:lstStyle>
            <a:lvl1pPr marL="0" indent="0" algn="l" rtl="0">
              <a:buNone/>
              <a:defRPr sz="1800" baseline="0"/>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Enter Demo Reference</a:t>
            </a:r>
          </a:p>
        </p:txBody>
      </p:sp>
      <p:sp>
        <p:nvSpPr>
          <p:cNvPr id="9" name="Text Placeholder 9"/>
          <p:cNvSpPr>
            <a:spLocks noGrp="1"/>
          </p:cNvSpPr>
          <p:nvPr>
            <p:ph type="body" sz="quarter" idx="12" hasCustomPrompt="1"/>
          </p:nvPr>
        </p:nvSpPr>
        <p:spPr>
          <a:xfrm>
            <a:off x="7745133" y="1568909"/>
            <a:ext cx="1288042" cy="323165"/>
          </a:xfrm>
          <a:prstGeom prst="rect">
            <a:avLst/>
          </a:prstGeom>
          <a:noFill/>
        </p:spPr>
        <p:txBody>
          <a:bodyPr wrap="square" rtlCol="0">
            <a:spAutoFit/>
          </a:bodyPr>
          <a:lstStyle>
            <a:lvl1pPr marL="0" indent="0">
              <a:buNone/>
              <a:defRPr lang="en-US" sz="1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defRPr>
            </a:lvl1pPr>
          </a:lstStyle>
          <a:p>
            <a:pPr marL="0" lvl="0" algn="ctr" rtl="0"/>
            <a:r>
              <a:rPr lang="en-US" dirty="0"/>
              <a:t>Length</a:t>
            </a:r>
          </a:p>
        </p:txBody>
      </p:sp>
      <p:pic>
        <p:nvPicPr>
          <p:cNvPr id="8" name="Picture 5" descr="C:\Users\yaely\AppData\Local\Microsoft\Windows\Temporary Internet Files\Content.IE5\O25CNSJ5\MP900314191[1].jpg"/>
          <p:cNvPicPr>
            <a:picLocks noChangeAspect="1" noChangeArrowheads="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4455" y="875962"/>
            <a:ext cx="1091727" cy="81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8353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ver Slide 1">
    <p:spTree>
      <p:nvGrpSpPr>
        <p:cNvPr id="1" name=""/>
        <p:cNvGrpSpPr/>
        <p:nvPr/>
      </p:nvGrpSpPr>
      <p:grpSpPr>
        <a:xfrm>
          <a:off x="0" y="0"/>
          <a:ext cx="0" cy="0"/>
          <a:chOff x="0" y="0"/>
          <a:chExt cx="0" cy="0"/>
        </a:xfrm>
      </p:grpSpPr>
      <p:sp>
        <p:nvSpPr>
          <p:cNvPr id="4" name="Rectangle 3"/>
          <p:cNvSpPr/>
          <p:nvPr userDrawn="1"/>
        </p:nvSpPr>
        <p:spPr>
          <a:xfrm>
            <a:off x="0" y="0"/>
            <a:ext cx="9144000" cy="5200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ectangle 6"/>
          <p:cNvSpPr/>
          <p:nvPr userDrawn="1"/>
        </p:nvSpPr>
        <p:spPr>
          <a:xfrm>
            <a:off x="0" y="4315743"/>
            <a:ext cx="9144000" cy="884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Rectangle 2"/>
          <p:cNvSpPr/>
          <p:nvPr userDrawn="1"/>
        </p:nvSpPr>
        <p:spPr>
          <a:xfrm>
            <a:off x="76200" y="628650"/>
            <a:ext cx="8991600" cy="114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3108" r="19277" b="14114"/>
          <a:stretch/>
        </p:blipFill>
        <p:spPr>
          <a:xfrm>
            <a:off x="0" y="1371601"/>
            <a:ext cx="9144000" cy="2933057"/>
          </a:xfrm>
          <a:prstGeom prst="rect">
            <a:avLst/>
          </a:prstGeom>
        </p:spPr>
      </p:pic>
      <p:sp>
        <p:nvSpPr>
          <p:cNvPr id="6" name="Rectangle 5"/>
          <p:cNvSpPr/>
          <p:nvPr userDrawn="1"/>
        </p:nvSpPr>
        <p:spPr>
          <a:xfrm>
            <a:off x="0" y="-3377"/>
            <a:ext cx="9143998" cy="1383942"/>
          </a:xfrm>
          <a:prstGeom prst="rect">
            <a:avLst/>
          </a:prstGeom>
          <a:solidFill>
            <a:srgbClr val="F2F2F2"/>
          </a:solidFill>
          <a:ln>
            <a:noFill/>
          </a:ln>
          <a:effectLst>
            <a:innerShdw blurRad="3048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p:cNvSpPr txBox="1"/>
          <p:nvPr userDrawn="1"/>
        </p:nvSpPr>
        <p:spPr>
          <a:xfrm>
            <a:off x="7159228" y="4629150"/>
            <a:ext cx="1603772" cy="323165"/>
          </a:xfrm>
          <a:prstGeom prst="rect">
            <a:avLst/>
          </a:prstGeom>
          <a:noFill/>
        </p:spPr>
        <p:txBody>
          <a:bodyPr wrap="none" rtlCol="1">
            <a:spAutoFit/>
          </a:bodyPr>
          <a:lstStyle/>
          <a:p>
            <a:pPr algn="r" rtl="1"/>
            <a:r>
              <a:rPr lang="en-US" sz="1500" dirty="0">
                <a:solidFill>
                  <a:schemeClr val="bg1"/>
                </a:solidFill>
              </a:rPr>
              <a:t>www.sapiens.com</a:t>
            </a:r>
            <a:endParaRPr lang="he-IL" sz="1500" dirty="0">
              <a:solidFill>
                <a:schemeClr val="bg1"/>
              </a:solidFill>
            </a:endParaRPr>
          </a:p>
        </p:txBody>
      </p:sp>
      <p:sp>
        <p:nvSpPr>
          <p:cNvPr id="9" name="Rectangle 8"/>
          <p:cNvSpPr/>
          <p:nvPr userDrawn="1"/>
        </p:nvSpPr>
        <p:spPr>
          <a:xfrm>
            <a:off x="0" y="4281454"/>
            <a:ext cx="9144000" cy="3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p:cNvSpPr/>
          <p:nvPr userDrawn="1"/>
        </p:nvSpPr>
        <p:spPr>
          <a:xfrm rot="5400000">
            <a:off x="3910554" y="2791238"/>
            <a:ext cx="1024979" cy="1957606"/>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userDrawn="1"/>
        </p:nvSpPr>
        <p:spPr>
          <a:xfrm>
            <a:off x="1692" y="1943100"/>
            <a:ext cx="4986868" cy="1543050"/>
          </a:xfrm>
          <a:prstGeom prst="rect">
            <a:avLst/>
          </a:prstGeom>
          <a:solidFill>
            <a:srgbClr val="00368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flipV="1">
            <a:off x="2644" y="1379575"/>
            <a:ext cx="9144000" cy="123739"/>
          </a:xfrm>
          <a:prstGeom prst="rect">
            <a:avLst/>
          </a:prstGeom>
        </p:spPr>
      </p:pic>
      <p:grpSp>
        <p:nvGrpSpPr>
          <p:cNvPr id="15" name="Group 14"/>
          <p:cNvGrpSpPr/>
          <p:nvPr userDrawn="1"/>
        </p:nvGrpSpPr>
        <p:grpSpPr>
          <a:xfrm>
            <a:off x="5628526" y="392905"/>
            <a:ext cx="2997163" cy="669172"/>
            <a:chOff x="457200" y="523875"/>
            <a:chExt cx="2997163" cy="892229"/>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523875"/>
              <a:ext cx="2997163" cy="483177"/>
            </a:xfrm>
            <a:prstGeom prst="rect">
              <a:avLst/>
            </a:prstGeom>
            <a:ln>
              <a:noFill/>
            </a:ln>
          </p:spPr>
        </p:pic>
        <p:pic>
          <p:nvPicPr>
            <p:cNvPr id="17" name="Picture 16"/>
            <p:cNvPicPr>
              <a:picLocks noChangeAspect="1"/>
            </p:cNvPicPr>
            <p:nvPr/>
          </p:nvPicPr>
          <p:blipFill>
            <a:blip r:embed="rId5"/>
            <a:stretch>
              <a:fillRect/>
            </a:stretch>
          </p:blipFill>
          <p:spPr>
            <a:xfrm>
              <a:off x="457200" y="1061338"/>
              <a:ext cx="2997163" cy="354766"/>
            </a:xfrm>
            <a:prstGeom prst="rect">
              <a:avLst/>
            </a:prstGeom>
          </p:spPr>
        </p:pic>
      </p:grpSp>
      <p:sp>
        <p:nvSpPr>
          <p:cNvPr id="19" name="Text Placeholder 18"/>
          <p:cNvSpPr>
            <a:spLocks noGrp="1"/>
          </p:cNvSpPr>
          <p:nvPr>
            <p:ph type="body" sz="quarter" idx="10" hasCustomPrompt="1"/>
          </p:nvPr>
        </p:nvSpPr>
        <p:spPr>
          <a:xfrm>
            <a:off x="194597" y="2064432"/>
            <a:ext cx="4659167" cy="514125"/>
          </a:xfrm>
          <a:prstGeom prst="rect">
            <a:avLst/>
          </a:prstGeom>
        </p:spPr>
        <p:txBody>
          <a:bodyPr/>
          <a:lstStyle>
            <a:lvl1pPr marL="0" indent="0" algn="l" defTabSz="685800" rtl="0" eaLnBrk="1" latinLnBrk="0" hangingPunct="1">
              <a:lnSpc>
                <a:spcPct val="70000"/>
              </a:lnSpc>
              <a:spcBef>
                <a:spcPts val="0"/>
              </a:spcBef>
              <a:buNone/>
              <a:defRPr lang="en-GB" sz="2400" b="1" kern="1200" dirty="0">
                <a:solidFill>
                  <a:schemeClr val="bg1"/>
                </a:solidFill>
                <a:latin typeface="+mj-lt"/>
                <a:ea typeface="+mj-ea"/>
                <a:cs typeface="+mj-cs"/>
              </a:defRPr>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Click to edit Title</a:t>
            </a:r>
            <a:endParaRPr lang="en-GB" dirty="0"/>
          </a:p>
        </p:txBody>
      </p:sp>
      <p:sp>
        <p:nvSpPr>
          <p:cNvPr id="21" name="Text Placeholder 20"/>
          <p:cNvSpPr>
            <a:spLocks noGrp="1"/>
          </p:cNvSpPr>
          <p:nvPr>
            <p:ph type="body" sz="quarter" idx="11" hasCustomPrompt="1"/>
          </p:nvPr>
        </p:nvSpPr>
        <p:spPr>
          <a:xfrm>
            <a:off x="194597" y="2746283"/>
            <a:ext cx="4643551" cy="672267"/>
          </a:xfrm>
          <a:prstGeom prst="rect">
            <a:avLst/>
          </a:prstGeom>
        </p:spPr>
        <p:txBody>
          <a:bodyPr anchor="ctr"/>
          <a:lstStyle>
            <a:lvl1pPr marL="0" indent="0" algn="l" defTabSz="685800" rtl="0" eaLnBrk="1" latinLnBrk="0" hangingPunct="1">
              <a:lnSpc>
                <a:spcPct val="80000"/>
              </a:lnSpc>
              <a:spcBef>
                <a:spcPts val="0"/>
              </a:spcBef>
              <a:buNone/>
              <a:defRPr lang="en-US" sz="1500" kern="1200" dirty="0" smtClean="0">
                <a:solidFill>
                  <a:schemeClr val="bg1"/>
                </a:solidFill>
                <a:latin typeface="+mj-lt"/>
                <a:ea typeface="+mj-ea"/>
                <a:cs typeface="+mj-cs"/>
              </a:defRPr>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Click to edit Presenter Names</a:t>
            </a:r>
          </a:p>
        </p:txBody>
      </p:sp>
      <p:sp>
        <p:nvSpPr>
          <p:cNvPr id="23" name="Text Placeholder 22"/>
          <p:cNvSpPr>
            <a:spLocks noGrp="1"/>
          </p:cNvSpPr>
          <p:nvPr>
            <p:ph type="body" sz="quarter" idx="12" hasCustomPrompt="1"/>
          </p:nvPr>
        </p:nvSpPr>
        <p:spPr>
          <a:xfrm>
            <a:off x="3572541" y="3620830"/>
            <a:ext cx="1722475" cy="481838"/>
          </a:xfrm>
          <a:prstGeom prst="rect">
            <a:avLst/>
          </a:prstGeom>
        </p:spPr>
        <p:txBody>
          <a:bodyPr/>
          <a:lstStyle>
            <a:lvl1pPr marL="0" indent="0" algn="l" defTabSz="685800" rtl="0" eaLnBrk="1" latinLnBrk="0" hangingPunct="1">
              <a:lnSpc>
                <a:spcPct val="80000"/>
              </a:lnSpc>
              <a:spcBef>
                <a:spcPts val="0"/>
              </a:spcBef>
              <a:buClr>
                <a:srgbClr val="28497B"/>
              </a:buClr>
              <a:buSzPct val="120000"/>
              <a:buFont typeface="Calibri" pitchFamily="34" charset="0"/>
              <a:buNone/>
              <a:defRPr lang="en-US" sz="1800" kern="1200" dirty="0" smtClean="0">
                <a:solidFill>
                  <a:schemeClr val="bg1"/>
                </a:solidFill>
                <a:latin typeface="+mn-lt"/>
                <a:ea typeface="+mn-ea"/>
                <a:cs typeface="+mn-cs"/>
              </a:defRPr>
            </a:lvl1pPr>
            <a:lvl2pPr marL="342900" indent="0" algn="l" rtl="0">
              <a:buNone/>
              <a:defRPr/>
            </a:lvl2pPr>
            <a:lvl3pPr marL="685800" indent="0" algn="l" rtl="0">
              <a:buNone/>
              <a:defRPr/>
            </a:lvl3pPr>
            <a:lvl4pPr marL="1028700" indent="0" algn="l" rtl="0">
              <a:buNone/>
              <a:defRPr/>
            </a:lvl4pPr>
            <a:lvl5pPr marL="1371600" indent="0" algn="l" rtl="0">
              <a:buNone/>
              <a:defRPr/>
            </a:lvl5pPr>
          </a:lstStyle>
          <a:p>
            <a:pPr lvl="0"/>
            <a:r>
              <a:rPr lang="en-US" dirty="0"/>
              <a:t>Click to edit date</a:t>
            </a:r>
          </a:p>
        </p:txBody>
      </p:sp>
      <p:pic>
        <p:nvPicPr>
          <p:cNvPr id="38" name="Picture 10" descr="C:\Users\Anna\Desktop\SAPIENS_ALIS2.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533400" y="4601734"/>
            <a:ext cx="621138" cy="31134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C:\Users\Anna\Desktop\SAPIENS_IDIT-&amp;-RapidSure2.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359334" y="4593022"/>
            <a:ext cx="662960" cy="328769"/>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22"/>
          <p:cNvGrpSpPr>
            <a:grpSpLocks noChangeAspect="1"/>
          </p:cNvGrpSpPr>
          <p:nvPr userDrawn="1"/>
        </p:nvGrpSpPr>
        <p:grpSpPr bwMode="auto">
          <a:xfrm>
            <a:off x="2227091" y="4572000"/>
            <a:ext cx="561716" cy="370811"/>
            <a:chOff x="3753" y="3334"/>
            <a:chExt cx="434" cy="382"/>
          </a:xfrm>
        </p:grpSpPr>
        <p:sp>
          <p:nvSpPr>
            <p:cNvPr id="41" name="Freeform 23"/>
            <p:cNvSpPr>
              <a:spLocks/>
            </p:cNvSpPr>
            <p:nvPr/>
          </p:nvSpPr>
          <p:spPr bwMode="auto">
            <a:xfrm>
              <a:off x="3753" y="3528"/>
              <a:ext cx="434" cy="188"/>
            </a:xfrm>
            <a:custGeom>
              <a:avLst/>
              <a:gdLst>
                <a:gd name="T0" fmla="*/ 0 w 374"/>
                <a:gd name="T1" fmla="*/ 69 h 162"/>
                <a:gd name="T2" fmla="*/ 293 w 374"/>
                <a:gd name="T3" fmla="*/ 37 h 162"/>
                <a:gd name="T4" fmla="*/ 322 w 374"/>
                <a:gd name="T5" fmla="*/ 94 h 162"/>
                <a:gd name="T6" fmla="*/ 0 w 374"/>
                <a:gd name="T7" fmla="*/ 69 h 162"/>
              </a:gdLst>
              <a:ahLst/>
              <a:cxnLst>
                <a:cxn ang="0">
                  <a:pos x="T0" y="T1"/>
                </a:cxn>
                <a:cxn ang="0">
                  <a:pos x="T2" y="T3"/>
                </a:cxn>
                <a:cxn ang="0">
                  <a:pos x="T4" y="T5"/>
                </a:cxn>
                <a:cxn ang="0">
                  <a:pos x="T6" y="T7"/>
                </a:cxn>
              </a:cxnLst>
              <a:rect l="0" t="0" r="r" b="b"/>
              <a:pathLst>
                <a:path w="374" h="162">
                  <a:moveTo>
                    <a:pt x="0" y="69"/>
                  </a:moveTo>
                  <a:cubicBezTo>
                    <a:pt x="110" y="126"/>
                    <a:pt x="194" y="107"/>
                    <a:pt x="293" y="37"/>
                  </a:cubicBezTo>
                  <a:cubicBezTo>
                    <a:pt x="346" y="0"/>
                    <a:pt x="374" y="61"/>
                    <a:pt x="322" y="94"/>
                  </a:cubicBezTo>
                  <a:cubicBezTo>
                    <a:pt x="212" y="162"/>
                    <a:pt x="103" y="142"/>
                    <a:pt x="0" y="69"/>
                  </a:cubicBezTo>
                </a:path>
              </a:pathLst>
            </a:custGeom>
            <a:solidFill>
              <a:srgbClr val="8C0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350"/>
            </a:p>
          </p:txBody>
        </p:sp>
        <p:sp>
          <p:nvSpPr>
            <p:cNvPr id="42" name="Freeform 24"/>
            <p:cNvSpPr>
              <a:spLocks/>
            </p:cNvSpPr>
            <p:nvPr/>
          </p:nvSpPr>
          <p:spPr bwMode="auto">
            <a:xfrm>
              <a:off x="3832" y="3334"/>
              <a:ext cx="290" cy="160"/>
            </a:xfrm>
            <a:custGeom>
              <a:avLst/>
              <a:gdLst>
                <a:gd name="T0" fmla="*/ 168 w 250"/>
                <a:gd name="T1" fmla="*/ 20 h 138"/>
                <a:gd name="T2" fmla="*/ 53 w 250"/>
                <a:gd name="T3" fmla="*/ 38 h 138"/>
                <a:gd name="T4" fmla="*/ 0 w 250"/>
                <a:gd name="T5" fmla="*/ 131 h 138"/>
                <a:gd name="T6" fmla="*/ 2 w 250"/>
                <a:gd name="T7" fmla="*/ 132 h 138"/>
                <a:gd name="T8" fmla="*/ 32 w 250"/>
                <a:gd name="T9" fmla="*/ 126 h 138"/>
                <a:gd name="T10" fmla="*/ 61 w 250"/>
                <a:gd name="T11" fmla="*/ 136 h 138"/>
                <a:gd name="T12" fmla="*/ 64 w 250"/>
                <a:gd name="T13" fmla="*/ 136 h 138"/>
                <a:gd name="T14" fmla="*/ 96 w 250"/>
                <a:gd name="T15" fmla="*/ 126 h 138"/>
                <a:gd name="T16" fmla="*/ 126 w 250"/>
                <a:gd name="T17" fmla="*/ 135 h 138"/>
                <a:gd name="T18" fmla="*/ 129 w 250"/>
                <a:gd name="T19" fmla="*/ 135 h 138"/>
                <a:gd name="T20" fmla="*/ 159 w 250"/>
                <a:gd name="T21" fmla="*/ 126 h 138"/>
                <a:gd name="T22" fmla="*/ 187 w 250"/>
                <a:gd name="T23" fmla="*/ 136 h 138"/>
                <a:gd name="T24" fmla="*/ 190 w 250"/>
                <a:gd name="T25" fmla="*/ 136 h 138"/>
                <a:gd name="T26" fmla="*/ 218 w 250"/>
                <a:gd name="T27" fmla="*/ 127 h 138"/>
                <a:gd name="T28" fmla="*/ 249 w 250"/>
                <a:gd name="T29" fmla="*/ 132 h 138"/>
                <a:gd name="T30" fmla="*/ 250 w 250"/>
                <a:gd name="T31" fmla="*/ 131 h 138"/>
                <a:gd name="T32" fmla="*/ 240 w 250"/>
                <a:gd name="T33" fmla="*/ 88 h 138"/>
                <a:gd name="T34" fmla="*/ 210 w 250"/>
                <a:gd name="T35" fmla="*/ 44 h 138"/>
                <a:gd name="T36" fmla="*/ 168 w 250"/>
                <a:gd name="T37" fmla="*/ 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138">
                  <a:moveTo>
                    <a:pt x="168" y="20"/>
                  </a:moveTo>
                  <a:cubicBezTo>
                    <a:pt x="168" y="20"/>
                    <a:pt x="103" y="0"/>
                    <a:pt x="53" y="38"/>
                  </a:cubicBezTo>
                  <a:cubicBezTo>
                    <a:pt x="5" y="75"/>
                    <a:pt x="0" y="131"/>
                    <a:pt x="0" y="131"/>
                  </a:cubicBezTo>
                  <a:cubicBezTo>
                    <a:pt x="0" y="131"/>
                    <a:pt x="0" y="133"/>
                    <a:pt x="2" y="132"/>
                  </a:cubicBezTo>
                  <a:cubicBezTo>
                    <a:pt x="2" y="132"/>
                    <a:pt x="15" y="125"/>
                    <a:pt x="32" y="126"/>
                  </a:cubicBezTo>
                  <a:cubicBezTo>
                    <a:pt x="50" y="128"/>
                    <a:pt x="61" y="136"/>
                    <a:pt x="61" y="136"/>
                  </a:cubicBezTo>
                  <a:cubicBezTo>
                    <a:pt x="61" y="136"/>
                    <a:pt x="62" y="138"/>
                    <a:pt x="64" y="136"/>
                  </a:cubicBezTo>
                  <a:cubicBezTo>
                    <a:pt x="64" y="136"/>
                    <a:pt x="75" y="125"/>
                    <a:pt x="96" y="126"/>
                  </a:cubicBezTo>
                  <a:cubicBezTo>
                    <a:pt x="117" y="127"/>
                    <a:pt x="126" y="135"/>
                    <a:pt x="126" y="135"/>
                  </a:cubicBezTo>
                  <a:cubicBezTo>
                    <a:pt x="126" y="135"/>
                    <a:pt x="127" y="136"/>
                    <a:pt x="129" y="135"/>
                  </a:cubicBezTo>
                  <a:cubicBezTo>
                    <a:pt x="129" y="135"/>
                    <a:pt x="145" y="126"/>
                    <a:pt x="159" y="126"/>
                  </a:cubicBezTo>
                  <a:cubicBezTo>
                    <a:pt x="174" y="127"/>
                    <a:pt x="187" y="136"/>
                    <a:pt x="187" y="136"/>
                  </a:cubicBezTo>
                  <a:cubicBezTo>
                    <a:pt x="187" y="136"/>
                    <a:pt x="188" y="137"/>
                    <a:pt x="190" y="136"/>
                  </a:cubicBezTo>
                  <a:cubicBezTo>
                    <a:pt x="190" y="136"/>
                    <a:pt x="208" y="127"/>
                    <a:pt x="218" y="127"/>
                  </a:cubicBezTo>
                  <a:cubicBezTo>
                    <a:pt x="240" y="126"/>
                    <a:pt x="249" y="132"/>
                    <a:pt x="249" y="132"/>
                  </a:cubicBezTo>
                  <a:cubicBezTo>
                    <a:pt x="249" y="132"/>
                    <a:pt x="250" y="133"/>
                    <a:pt x="250" y="131"/>
                  </a:cubicBezTo>
                  <a:cubicBezTo>
                    <a:pt x="250" y="131"/>
                    <a:pt x="247" y="106"/>
                    <a:pt x="240" y="88"/>
                  </a:cubicBezTo>
                  <a:cubicBezTo>
                    <a:pt x="231" y="65"/>
                    <a:pt x="224" y="59"/>
                    <a:pt x="210" y="44"/>
                  </a:cubicBezTo>
                  <a:cubicBezTo>
                    <a:pt x="192" y="28"/>
                    <a:pt x="168" y="20"/>
                    <a:pt x="168" y="20"/>
                  </a:cubicBezTo>
                  <a:close/>
                </a:path>
              </a:pathLst>
            </a:custGeom>
            <a:noFill/>
            <a:ln w="17463" cap="flat">
              <a:solidFill>
                <a:srgbClr val="FEF8F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350"/>
            </a:p>
          </p:txBody>
        </p:sp>
        <p:sp>
          <p:nvSpPr>
            <p:cNvPr id="43" name="Freeform 25"/>
            <p:cNvSpPr>
              <a:spLocks/>
            </p:cNvSpPr>
            <p:nvPr/>
          </p:nvSpPr>
          <p:spPr bwMode="auto">
            <a:xfrm>
              <a:off x="3921" y="3596"/>
              <a:ext cx="62" cy="68"/>
            </a:xfrm>
            <a:custGeom>
              <a:avLst/>
              <a:gdLst>
                <a:gd name="T0" fmla="*/ 51 w 53"/>
                <a:gd name="T1" fmla="*/ 0 h 58"/>
                <a:gd name="T2" fmla="*/ 51 w 53"/>
                <a:gd name="T3" fmla="*/ 32 h 58"/>
                <a:gd name="T4" fmla="*/ 25 w 53"/>
                <a:gd name="T5" fmla="*/ 58 h 58"/>
                <a:gd name="T6" fmla="*/ 0 w 53"/>
                <a:gd name="T7" fmla="*/ 38 h 58"/>
                <a:gd name="T8" fmla="*/ 0 w 53"/>
                <a:gd name="T9" fmla="*/ 30 h 58"/>
              </a:gdLst>
              <a:ahLst/>
              <a:cxnLst>
                <a:cxn ang="0">
                  <a:pos x="T0" y="T1"/>
                </a:cxn>
                <a:cxn ang="0">
                  <a:pos x="T2" y="T3"/>
                </a:cxn>
                <a:cxn ang="0">
                  <a:pos x="T4" y="T5"/>
                </a:cxn>
                <a:cxn ang="0">
                  <a:pos x="T6" y="T7"/>
                </a:cxn>
                <a:cxn ang="0">
                  <a:pos x="T8" y="T9"/>
                </a:cxn>
              </a:cxnLst>
              <a:rect l="0" t="0" r="r" b="b"/>
              <a:pathLst>
                <a:path w="53" h="58">
                  <a:moveTo>
                    <a:pt x="51" y="0"/>
                  </a:moveTo>
                  <a:cubicBezTo>
                    <a:pt x="51" y="32"/>
                    <a:pt x="51" y="32"/>
                    <a:pt x="51" y="32"/>
                  </a:cubicBezTo>
                  <a:cubicBezTo>
                    <a:pt x="51" y="32"/>
                    <a:pt x="53" y="58"/>
                    <a:pt x="25" y="58"/>
                  </a:cubicBezTo>
                  <a:cubicBezTo>
                    <a:pt x="1" y="58"/>
                    <a:pt x="0" y="41"/>
                    <a:pt x="0" y="38"/>
                  </a:cubicBezTo>
                  <a:cubicBezTo>
                    <a:pt x="0" y="30"/>
                    <a:pt x="0" y="30"/>
                    <a:pt x="0" y="30"/>
                  </a:cubicBezTo>
                </a:path>
              </a:pathLst>
            </a:custGeom>
            <a:noFill/>
            <a:ln w="17463" cap="flat">
              <a:solidFill>
                <a:srgbClr val="FEF8F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350"/>
            </a:p>
          </p:txBody>
        </p:sp>
        <p:sp>
          <p:nvSpPr>
            <p:cNvPr id="44" name="Line 26"/>
            <p:cNvSpPr>
              <a:spLocks noChangeShapeType="1"/>
            </p:cNvSpPr>
            <p:nvPr/>
          </p:nvSpPr>
          <p:spPr bwMode="auto">
            <a:xfrm>
              <a:off x="3980" y="3494"/>
              <a:ext cx="0" cy="72"/>
            </a:xfrm>
            <a:prstGeom prst="line">
              <a:avLst/>
            </a:prstGeom>
            <a:noFill/>
            <a:ln w="17463" cap="flat">
              <a:solidFill>
                <a:srgbClr val="FEF8F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1350"/>
            </a:p>
          </p:txBody>
        </p:sp>
      </p:grpSp>
      <p:grpSp>
        <p:nvGrpSpPr>
          <p:cNvPr id="45" name="Group 44"/>
          <p:cNvGrpSpPr/>
          <p:nvPr userDrawn="1"/>
        </p:nvGrpSpPr>
        <p:grpSpPr>
          <a:xfrm>
            <a:off x="2993603" y="4592911"/>
            <a:ext cx="535400" cy="328988"/>
            <a:chOff x="2438066" y="5305648"/>
            <a:chExt cx="728283" cy="596677"/>
          </a:xfrm>
        </p:grpSpPr>
        <p:sp>
          <p:nvSpPr>
            <p:cNvPr id="46" name="Freeform 5"/>
            <p:cNvSpPr>
              <a:spLocks/>
            </p:cNvSpPr>
            <p:nvPr/>
          </p:nvSpPr>
          <p:spPr bwMode="auto">
            <a:xfrm>
              <a:off x="2438066" y="5607050"/>
              <a:ext cx="684213" cy="295275"/>
            </a:xfrm>
            <a:custGeom>
              <a:avLst/>
              <a:gdLst>
                <a:gd name="T0" fmla="*/ 0 w 375"/>
                <a:gd name="T1" fmla="*/ 69 h 162"/>
                <a:gd name="T2" fmla="*/ 294 w 375"/>
                <a:gd name="T3" fmla="*/ 37 h 162"/>
                <a:gd name="T4" fmla="*/ 323 w 375"/>
                <a:gd name="T5" fmla="*/ 93 h 162"/>
                <a:gd name="T6" fmla="*/ 0 w 375"/>
                <a:gd name="T7" fmla="*/ 69 h 162"/>
              </a:gdLst>
              <a:ahLst/>
              <a:cxnLst>
                <a:cxn ang="0">
                  <a:pos x="T0" y="T1"/>
                </a:cxn>
                <a:cxn ang="0">
                  <a:pos x="T2" y="T3"/>
                </a:cxn>
                <a:cxn ang="0">
                  <a:pos x="T4" y="T5"/>
                </a:cxn>
                <a:cxn ang="0">
                  <a:pos x="T6" y="T7"/>
                </a:cxn>
              </a:cxnLst>
              <a:rect l="0" t="0" r="r" b="b"/>
              <a:pathLst>
                <a:path w="375" h="162">
                  <a:moveTo>
                    <a:pt x="0" y="69"/>
                  </a:moveTo>
                  <a:cubicBezTo>
                    <a:pt x="111" y="126"/>
                    <a:pt x="194" y="107"/>
                    <a:pt x="294" y="37"/>
                  </a:cubicBezTo>
                  <a:cubicBezTo>
                    <a:pt x="346" y="0"/>
                    <a:pt x="375" y="61"/>
                    <a:pt x="323" y="93"/>
                  </a:cubicBezTo>
                  <a:cubicBezTo>
                    <a:pt x="213" y="162"/>
                    <a:pt x="104" y="142"/>
                    <a:pt x="0" y="69"/>
                  </a:cubicBezTo>
                </a:path>
              </a:pathLst>
            </a:custGeom>
            <a:solidFill>
              <a:srgbClr val="67B52C"/>
            </a:solidFill>
            <a:ln>
              <a:noFill/>
            </a:ln>
          </p:spPr>
          <p:txBody>
            <a:bodyPr vert="horz" wrap="square" lIns="91440" tIns="45720" rIns="91440" bIns="45720" numCol="1" anchor="t" anchorCtr="0" compatLnSpc="1">
              <a:prstTxWarp prst="textNoShape">
                <a:avLst/>
              </a:prstTxWarp>
            </a:bodyPr>
            <a:lstStyle/>
            <a:p>
              <a:endParaRPr lang="en-GB" sz="1350"/>
            </a:p>
          </p:txBody>
        </p:sp>
        <p:grpSp>
          <p:nvGrpSpPr>
            <p:cNvPr id="47" name="Group 22"/>
            <p:cNvGrpSpPr>
              <a:grpSpLocks noChangeAspect="1"/>
            </p:cNvGrpSpPr>
            <p:nvPr/>
          </p:nvGrpSpPr>
          <p:grpSpPr bwMode="auto">
            <a:xfrm>
              <a:off x="2441112" y="5305648"/>
              <a:ext cx="725237" cy="556050"/>
              <a:chOff x="2966" y="2915"/>
              <a:chExt cx="673" cy="516"/>
            </a:xfrm>
          </p:grpSpPr>
          <p:sp>
            <p:nvSpPr>
              <p:cNvPr id="48" name="Line 23"/>
              <p:cNvSpPr>
                <a:spLocks noChangeShapeType="1"/>
              </p:cNvSpPr>
              <p:nvPr/>
            </p:nvSpPr>
            <p:spPr bwMode="auto">
              <a:xfrm flipV="1">
                <a:off x="3140" y="3262"/>
                <a:ext cx="0" cy="162"/>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1350"/>
              </a:p>
            </p:txBody>
          </p:sp>
          <p:sp>
            <p:nvSpPr>
              <p:cNvPr id="49" name="Freeform 24"/>
              <p:cNvSpPr>
                <a:spLocks noEditPoints="1"/>
              </p:cNvSpPr>
              <p:nvPr/>
            </p:nvSpPr>
            <p:spPr bwMode="auto">
              <a:xfrm>
                <a:off x="3033" y="2915"/>
                <a:ext cx="482" cy="516"/>
              </a:xfrm>
              <a:custGeom>
                <a:avLst/>
                <a:gdLst>
                  <a:gd name="T0" fmla="*/ 21 w 202"/>
                  <a:gd name="T1" fmla="*/ 215 h 216"/>
                  <a:gd name="T2" fmla="*/ 17 w 202"/>
                  <a:gd name="T3" fmla="*/ 92 h 216"/>
                  <a:gd name="T4" fmla="*/ 0 w 202"/>
                  <a:gd name="T5" fmla="*/ 130 h 216"/>
                  <a:gd name="T6" fmla="*/ 12 w 202"/>
                  <a:gd name="T7" fmla="*/ 135 h 216"/>
                  <a:gd name="T8" fmla="*/ 199 w 202"/>
                  <a:gd name="T9" fmla="*/ 59 h 216"/>
                  <a:gd name="T10" fmla="*/ 197 w 202"/>
                  <a:gd name="T11" fmla="*/ 130 h 216"/>
                  <a:gd name="T12" fmla="*/ 37 w 202"/>
                  <a:gd name="T13" fmla="*/ 215 h 216"/>
                  <a:gd name="T14" fmla="*/ 71 w 202"/>
                  <a:gd name="T15" fmla="*/ 211 h 216"/>
                  <a:gd name="T16" fmla="*/ 74 w 202"/>
                  <a:gd name="T17" fmla="*/ 95 h 216"/>
                  <a:gd name="T18" fmla="*/ 99 w 202"/>
                  <a:gd name="T19" fmla="*/ 126 h 216"/>
                  <a:gd name="T20" fmla="*/ 55 w 202"/>
                  <a:gd name="T21" fmla="*/ 40 h 216"/>
                  <a:gd name="T22" fmla="*/ 104 w 202"/>
                  <a:gd name="T23" fmla="*/ 104 h 216"/>
                  <a:gd name="T24" fmla="*/ 109 w 202"/>
                  <a:gd name="T25" fmla="*/ 126 h 216"/>
                  <a:gd name="T26" fmla="*/ 139 w 202"/>
                  <a:gd name="T27" fmla="*/ 95 h 216"/>
                  <a:gd name="T28" fmla="*/ 141 w 202"/>
                  <a:gd name="T29" fmla="*/ 97 h 216"/>
                  <a:gd name="T30" fmla="*/ 129 w 202"/>
                  <a:gd name="T31" fmla="*/ 185 h 216"/>
                  <a:gd name="T32" fmla="*/ 146 w 202"/>
                  <a:gd name="T33" fmla="*/ 190 h 216"/>
                  <a:gd name="T34" fmla="*/ 150 w 202"/>
                  <a:gd name="T35" fmla="*/ 212 h 216"/>
                  <a:gd name="T36" fmla="*/ 163 w 202"/>
                  <a:gd name="T37" fmla="*/ 216 h 216"/>
                  <a:gd name="T38" fmla="*/ 174 w 202"/>
                  <a:gd name="T39" fmla="*/ 216 h 216"/>
                  <a:gd name="T40" fmla="*/ 178 w 202"/>
                  <a:gd name="T41" fmla="*/ 194 h 216"/>
                  <a:gd name="T42" fmla="*/ 196 w 202"/>
                  <a:gd name="T43" fmla="*/ 190 h 216"/>
                  <a:gd name="T44" fmla="*/ 187 w 202"/>
                  <a:gd name="T45" fmla="*/ 105 h 216"/>
                  <a:gd name="T46" fmla="*/ 190 w 202"/>
                  <a:gd name="T47" fmla="*/ 85 h 216"/>
                  <a:gd name="T48" fmla="*/ 182 w 202"/>
                  <a:gd name="T49" fmla="*/ 44 h 216"/>
                  <a:gd name="T50" fmla="*/ 165 w 202"/>
                  <a:gd name="T51" fmla="*/ 55 h 216"/>
                  <a:gd name="T52" fmla="*/ 146 w 202"/>
                  <a:gd name="T53" fmla="*/ 44 h 216"/>
                  <a:gd name="T54" fmla="*/ 131 w 202"/>
                  <a:gd name="T55" fmla="*/ 59 h 216"/>
                  <a:gd name="T56" fmla="*/ 103 w 202"/>
                  <a:gd name="T57" fmla="*/ 104 h 216"/>
                  <a:gd name="T58" fmla="*/ 181 w 202"/>
                  <a:gd name="T59" fmla="*/ 17 h 216"/>
                  <a:gd name="T60" fmla="*/ 149 w 202"/>
                  <a:gd name="T61" fmla="*/ 17 h 216"/>
                  <a:gd name="T62" fmla="*/ 43 w 202"/>
                  <a:gd name="T63" fmla="*/ 31 h 216"/>
                  <a:gd name="T64" fmla="*/ 43 w 202"/>
                  <a:gd name="T65" fmla="*/ 0 h 216"/>
                  <a:gd name="T66" fmla="*/ 43 w 202"/>
                  <a:gd name="T67" fmla="*/ 31 h 216"/>
                  <a:gd name="T68" fmla="*/ 44 w 202"/>
                  <a:gd name="T69" fmla="*/ 54 h 216"/>
                  <a:gd name="T70" fmla="*/ 30 w 202"/>
                  <a:gd name="T71" fmla="*/ 4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216">
                    <a:moveTo>
                      <a:pt x="51" y="215"/>
                    </a:moveTo>
                    <a:cubicBezTo>
                      <a:pt x="21" y="215"/>
                      <a:pt x="21" y="215"/>
                      <a:pt x="21" y="215"/>
                    </a:cubicBezTo>
                    <a:cubicBezTo>
                      <a:pt x="21" y="215"/>
                      <a:pt x="17" y="215"/>
                      <a:pt x="17" y="211"/>
                    </a:cubicBezTo>
                    <a:cubicBezTo>
                      <a:pt x="17" y="92"/>
                      <a:pt x="17" y="92"/>
                      <a:pt x="17" y="92"/>
                    </a:cubicBezTo>
                    <a:moveTo>
                      <a:pt x="0" y="68"/>
                    </a:moveTo>
                    <a:cubicBezTo>
                      <a:pt x="0" y="130"/>
                      <a:pt x="0" y="130"/>
                      <a:pt x="0" y="130"/>
                    </a:cubicBezTo>
                    <a:cubicBezTo>
                      <a:pt x="0" y="130"/>
                      <a:pt x="0" y="135"/>
                      <a:pt x="4" y="135"/>
                    </a:cubicBezTo>
                    <a:cubicBezTo>
                      <a:pt x="12" y="135"/>
                      <a:pt x="12" y="135"/>
                      <a:pt x="12" y="135"/>
                    </a:cubicBezTo>
                    <a:cubicBezTo>
                      <a:pt x="15" y="135"/>
                      <a:pt x="15" y="135"/>
                      <a:pt x="15" y="135"/>
                    </a:cubicBezTo>
                    <a:moveTo>
                      <a:pt x="199" y="59"/>
                    </a:moveTo>
                    <a:cubicBezTo>
                      <a:pt x="201" y="126"/>
                      <a:pt x="201" y="126"/>
                      <a:pt x="201" y="126"/>
                    </a:cubicBezTo>
                    <a:cubicBezTo>
                      <a:pt x="201" y="126"/>
                      <a:pt x="201" y="130"/>
                      <a:pt x="197" y="130"/>
                    </a:cubicBezTo>
                    <a:cubicBezTo>
                      <a:pt x="191" y="130"/>
                      <a:pt x="191" y="130"/>
                      <a:pt x="191" y="130"/>
                    </a:cubicBezTo>
                    <a:moveTo>
                      <a:pt x="37" y="215"/>
                    </a:moveTo>
                    <a:cubicBezTo>
                      <a:pt x="68" y="215"/>
                      <a:pt x="68" y="215"/>
                      <a:pt x="68" y="215"/>
                    </a:cubicBezTo>
                    <a:cubicBezTo>
                      <a:pt x="68" y="215"/>
                      <a:pt x="71" y="215"/>
                      <a:pt x="71" y="211"/>
                    </a:cubicBezTo>
                    <a:cubicBezTo>
                      <a:pt x="71" y="95"/>
                      <a:pt x="71" y="95"/>
                      <a:pt x="71" y="95"/>
                    </a:cubicBezTo>
                    <a:cubicBezTo>
                      <a:pt x="71" y="95"/>
                      <a:pt x="71" y="92"/>
                      <a:pt x="74" y="95"/>
                    </a:cubicBezTo>
                    <a:cubicBezTo>
                      <a:pt x="93" y="123"/>
                      <a:pt x="93" y="123"/>
                      <a:pt x="93" y="123"/>
                    </a:cubicBezTo>
                    <a:cubicBezTo>
                      <a:pt x="93" y="123"/>
                      <a:pt x="96" y="126"/>
                      <a:pt x="99" y="126"/>
                    </a:cubicBezTo>
                    <a:cubicBezTo>
                      <a:pt x="106" y="126"/>
                      <a:pt x="106" y="126"/>
                      <a:pt x="106" y="126"/>
                    </a:cubicBezTo>
                    <a:moveTo>
                      <a:pt x="55" y="40"/>
                    </a:moveTo>
                    <a:cubicBezTo>
                      <a:pt x="64" y="40"/>
                      <a:pt x="77" y="37"/>
                      <a:pt x="85" y="61"/>
                    </a:cubicBezTo>
                    <a:cubicBezTo>
                      <a:pt x="86" y="63"/>
                      <a:pt x="104" y="102"/>
                      <a:pt x="104" y="104"/>
                    </a:cubicBezTo>
                    <a:moveTo>
                      <a:pt x="105" y="126"/>
                    </a:moveTo>
                    <a:cubicBezTo>
                      <a:pt x="109" y="126"/>
                      <a:pt x="109" y="126"/>
                      <a:pt x="109" y="126"/>
                    </a:cubicBezTo>
                    <a:cubicBezTo>
                      <a:pt x="109" y="126"/>
                      <a:pt x="112" y="126"/>
                      <a:pt x="115" y="123"/>
                    </a:cubicBezTo>
                    <a:cubicBezTo>
                      <a:pt x="139" y="95"/>
                      <a:pt x="139" y="95"/>
                      <a:pt x="139" y="95"/>
                    </a:cubicBezTo>
                    <a:cubicBezTo>
                      <a:pt x="139" y="95"/>
                      <a:pt x="139" y="94"/>
                      <a:pt x="139" y="94"/>
                    </a:cubicBezTo>
                    <a:cubicBezTo>
                      <a:pt x="140" y="96"/>
                      <a:pt x="141" y="97"/>
                      <a:pt x="141" y="97"/>
                    </a:cubicBezTo>
                    <a:cubicBezTo>
                      <a:pt x="141" y="97"/>
                      <a:pt x="142" y="101"/>
                      <a:pt x="141" y="105"/>
                    </a:cubicBezTo>
                    <a:cubicBezTo>
                      <a:pt x="129" y="185"/>
                      <a:pt x="129" y="185"/>
                      <a:pt x="129" y="185"/>
                    </a:cubicBezTo>
                    <a:cubicBezTo>
                      <a:pt x="129" y="185"/>
                      <a:pt x="128" y="190"/>
                      <a:pt x="132" y="190"/>
                    </a:cubicBezTo>
                    <a:cubicBezTo>
                      <a:pt x="146" y="190"/>
                      <a:pt x="146" y="190"/>
                      <a:pt x="146" y="190"/>
                    </a:cubicBezTo>
                    <a:cubicBezTo>
                      <a:pt x="146" y="190"/>
                      <a:pt x="150" y="190"/>
                      <a:pt x="150" y="194"/>
                    </a:cubicBezTo>
                    <a:cubicBezTo>
                      <a:pt x="150" y="212"/>
                      <a:pt x="150" y="212"/>
                      <a:pt x="150" y="212"/>
                    </a:cubicBezTo>
                    <a:cubicBezTo>
                      <a:pt x="150" y="212"/>
                      <a:pt x="150" y="216"/>
                      <a:pt x="155" y="216"/>
                    </a:cubicBezTo>
                    <a:cubicBezTo>
                      <a:pt x="163" y="216"/>
                      <a:pt x="163" y="216"/>
                      <a:pt x="163" y="216"/>
                    </a:cubicBezTo>
                    <a:cubicBezTo>
                      <a:pt x="165" y="216"/>
                      <a:pt x="165" y="216"/>
                      <a:pt x="165" y="216"/>
                    </a:cubicBezTo>
                    <a:cubicBezTo>
                      <a:pt x="174" y="216"/>
                      <a:pt x="174" y="216"/>
                      <a:pt x="174" y="216"/>
                    </a:cubicBezTo>
                    <a:cubicBezTo>
                      <a:pt x="178" y="216"/>
                      <a:pt x="178" y="212"/>
                      <a:pt x="178" y="212"/>
                    </a:cubicBezTo>
                    <a:cubicBezTo>
                      <a:pt x="178" y="194"/>
                      <a:pt x="178" y="194"/>
                      <a:pt x="178" y="194"/>
                    </a:cubicBezTo>
                    <a:cubicBezTo>
                      <a:pt x="178" y="190"/>
                      <a:pt x="182" y="190"/>
                      <a:pt x="182" y="190"/>
                    </a:cubicBezTo>
                    <a:cubicBezTo>
                      <a:pt x="196" y="190"/>
                      <a:pt x="196" y="190"/>
                      <a:pt x="196" y="190"/>
                    </a:cubicBezTo>
                    <a:cubicBezTo>
                      <a:pt x="200" y="190"/>
                      <a:pt x="199" y="185"/>
                      <a:pt x="199" y="185"/>
                    </a:cubicBezTo>
                    <a:cubicBezTo>
                      <a:pt x="187" y="105"/>
                      <a:pt x="187" y="105"/>
                      <a:pt x="187" y="105"/>
                    </a:cubicBezTo>
                    <a:cubicBezTo>
                      <a:pt x="186" y="101"/>
                      <a:pt x="186" y="98"/>
                      <a:pt x="186" y="98"/>
                    </a:cubicBezTo>
                    <a:cubicBezTo>
                      <a:pt x="186" y="98"/>
                      <a:pt x="187" y="91"/>
                      <a:pt x="190" y="85"/>
                    </a:cubicBezTo>
                    <a:cubicBezTo>
                      <a:pt x="192" y="79"/>
                      <a:pt x="198" y="73"/>
                      <a:pt x="199" y="65"/>
                    </a:cubicBezTo>
                    <a:cubicBezTo>
                      <a:pt x="202" y="49"/>
                      <a:pt x="185" y="44"/>
                      <a:pt x="182" y="44"/>
                    </a:cubicBezTo>
                    <a:cubicBezTo>
                      <a:pt x="182" y="44"/>
                      <a:pt x="181" y="44"/>
                      <a:pt x="180" y="44"/>
                    </a:cubicBezTo>
                    <a:cubicBezTo>
                      <a:pt x="178" y="50"/>
                      <a:pt x="172" y="55"/>
                      <a:pt x="165" y="55"/>
                    </a:cubicBezTo>
                    <a:cubicBezTo>
                      <a:pt x="158" y="55"/>
                      <a:pt x="152" y="50"/>
                      <a:pt x="150" y="44"/>
                    </a:cubicBezTo>
                    <a:cubicBezTo>
                      <a:pt x="148" y="44"/>
                      <a:pt x="147" y="44"/>
                      <a:pt x="146" y="44"/>
                    </a:cubicBezTo>
                    <a:cubicBezTo>
                      <a:pt x="144" y="44"/>
                      <a:pt x="137" y="46"/>
                      <a:pt x="134" y="54"/>
                    </a:cubicBezTo>
                    <a:cubicBezTo>
                      <a:pt x="133" y="55"/>
                      <a:pt x="132" y="57"/>
                      <a:pt x="131" y="59"/>
                    </a:cubicBezTo>
                    <a:cubicBezTo>
                      <a:pt x="124" y="76"/>
                      <a:pt x="107" y="103"/>
                      <a:pt x="107" y="103"/>
                    </a:cubicBezTo>
                    <a:cubicBezTo>
                      <a:pt x="107" y="103"/>
                      <a:pt x="105" y="106"/>
                      <a:pt x="103" y="104"/>
                    </a:cubicBezTo>
                    <a:moveTo>
                      <a:pt x="165" y="33"/>
                    </a:moveTo>
                    <a:cubicBezTo>
                      <a:pt x="174" y="33"/>
                      <a:pt x="181" y="26"/>
                      <a:pt x="181" y="17"/>
                    </a:cubicBezTo>
                    <a:cubicBezTo>
                      <a:pt x="181" y="9"/>
                      <a:pt x="174" y="2"/>
                      <a:pt x="165" y="2"/>
                    </a:cubicBezTo>
                    <a:cubicBezTo>
                      <a:pt x="156" y="2"/>
                      <a:pt x="149" y="9"/>
                      <a:pt x="149" y="17"/>
                    </a:cubicBezTo>
                    <a:cubicBezTo>
                      <a:pt x="149" y="26"/>
                      <a:pt x="156" y="33"/>
                      <a:pt x="165" y="33"/>
                    </a:cubicBezTo>
                    <a:close/>
                    <a:moveTo>
                      <a:pt x="43" y="31"/>
                    </a:moveTo>
                    <a:cubicBezTo>
                      <a:pt x="52" y="31"/>
                      <a:pt x="59" y="24"/>
                      <a:pt x="59" y="15"/>
                    </a:cubicBezTo>
                    <a:cubicBezTo>
                      <a:pt x="59" y="7"/>
                      <a:pt x="52" y="0"/>
                      <a:pt x="43" y="0"/>
                    </a:cubicBezTo>
                    <a:cubicBezTo>
                      <a:pt x="34" y="0"/>
                      <a:pt x="27" y="7"/>
                      <a:pt x="27" y="15"/>
                    </a:cubicBezTo>
                    <a:cubicBezTo>
                      <a:pt x="27" y="24"/>
                      <a:pt x="34" y="31"/>
                      <a:pt x="43" y="31"/>
                    </a:cubicBezTo>
                    <a:close/>
                    <a:moveTo>
                      <a:pt x="56" y="40"/>
                    </a:moveTo>
                    <a:cubicBezTo>
                      <a:pt x="52" y="41"/>
                      <a:pt x="44" y="54"/>
                      <a:pt x="44" y="54"/>
                    </a:cubicBezTo>
                    <a:cubicBezTo>
                      <a:pt x="44" y="54"/>
                      <a:pt x="35" y="41"/>
                      <a:pt x="30" y="41"/>
                    </a:cubicBezTo>
                    <a:moveTo>
                      <a:pt x="30" y="41"/>
                    </a:moveTo>
                    <a:cubicBezTo>
                      <a:pt x="22" y="41"/>
                      <a:pt x="0" y="45"/>
                      <a:pt x="0" y="69"/>
                    </a:cubicBez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1350"/>
              </a:p>
            </p:txBody>
          </p:sp>
          <p:sp>
            <p:nvSpPr>
              <p:cNvPr id="50" name="Freeform 25"/>
              <p:cNvSpPr>
                <a:spLocks/>
              </p:cNvSpPr>
              <p:nvPr/>
            </p:nvSpPr>
            <p:spPr bwMode="auto">
              <a:xfrm>
                <a:off x="2966" y="3245"/>
                <a:ext cx="673" cy="33"/>
              </a:xfrm>
              <a:custGeom>
                <a:avLst/>
                <a:gdLst>
                  <a:gd name="T0" fmla="*/ 277 w 282"/>
                  <a:gd name="T1" fmla="*/ 6 h 14"/>
                  <a:gd name="T2" fmla="*/ 274 w 282"/>
                  <a:gd name="T3" fmla="*/ 7 h 14"/>
                  <a:gd name="T4" fmla="*/ 260 w 282"/>
                  <a:gd name="T5" fmla="*/ 7 h 14"/>
                  <a:gd name="T6" fmla="*/ 244 w 282"/>
                  <a:gd name="T7" fmla="*/ 2 h 14"/>
                  <a:gd name="T8" fmla="*/ 227 w 282"/>
                  <a:gd name="T9" fmla="*/ 7 h 14"/>
                  <a:gd name="T10" fmla="*/ 214 w 282"/>
                  <a:gd name="T11" fmla="*/ 7 h 14"/>
                  <a:gd name="T12" fmla="*/ 197 w 282"/>
                  <a:gd name="T13" fmla="*/ 2 h 14"/>
                  <a:gd name="T14" fmla="*/ 184 w 282"/>
                  <a:gd name="T15" fmla="*/ 6 h 14"/>
                  <a:gd name="T16" fmla="*/ 176 w 282"/>
                  <a:gd name="T17" fmla="*/ 8 h 14"/>
                  <a:gd name="T18" fmla="*/ 166 w 282"/>
                  <a:gd name="T19" fmla="*/ 5 h 14"/>
                  <a:gd name="T20" fmla="*/ 140 w 282"/>
                  <a:gd name="T21" fmla="*/ 5 h 14"/>
                  <a:gd name="T22" fmla="*/ 129 w 282"/>
                  <a:gd name="T23" fmla="*/ 8 h 14"/>
                  <a:gd name="T24" fmla="*/ 119 w 282"/>
                  <a:gd name="T25" fmla="*/ 5 h 14"/>
                  <a:gd name="T26" fmla="*/ 95 w 282"/>
                  <a:gd name="T27" fmla="*/ 3 h 14"/>
                  <a:gd name="T28" fmla="*/ 95 w 282"/>
                  <a:gd name="T29" fmla="*/ 3 h 14"/>
                  <a:gd name="T30" fmla="*/ 85 w 282"/>
                  <a:gd name="T31" fmla="*/ 6 h 14"/>
                  <a:gd name="T32" fmla="*/ 75 w 282"/>
                  <a:gd name="T33" fmla="*/ 3 h 14"/>
                  <a:gd name="T34" fmla="*/ 48 w 282"/>
                  <a:gd name="T35" fmla="*/ 3 h 14"/>
                  <a:gd name="T36" fmla="*/ 38 w 282"/>
                  <a:gd name="T37" fmla="*/ 6 h 14"/>
                  <a:gd name="T38" fmla="*/ 28 w 282"/>
                  <a:gd name="T39" fmla="*/ 3 h 14"/>
                  <a:gd name="T40" fmla="*/ 2 w 282"/>
                  <a:gd name="T41" fmla="*/ 3 h 14"/>
                  <a:gd name="T42" fmla="*/ 5 w 282"/>
                  <a:gd name="T43" fmla="*/ 8 h 14"/>
                  <a:gd name="T44" fmla="*/ 15 w 282"/>
                  <a:gd name="T45" fmla="*/ 5 h 14"/>
                  <a:gd name="T46" fmla="*/ 25 w 282"/>
                  <a:gd name="T47" fmla="*/ 8 h 14"/>
                  <a:gd name="T48" fmla="*/ 51 w 282"/>
                  <a:gd name="T49" fmla="*/ 8 h 14"/>
                  <a:gd name="T50" fmla="*/ 61 w 282"/>
                  <a:gd name="T51" fmla="*/ 5 h 14"/>
                  <a:gd name="T52" fmla="*/ 72 w 282"/>
                  <a:gd name="T53" fmla="*/ 8 h 14"/>
                  <a:gd name="T54" fmla="*/ 95 w 282"/>
                  <a:gd name="T55" fmla="*/ 10 h 14"/>
                  <a:gd name="T56" fmla="*/ 99 w 282"/>
                  <a:gd name="T57" fmla="*/ 8 h 14"/>
                  <a:gd name="T58" fmla="*/ 113 w 282"/>
                  <a:gd name="T59" fmla="*/ 8 h 14"/>
                  <a:gd name="T60" fmla="*/ 129 w 282"/>
                  <a:gd name="T61" fmla="*/ 13 h 14"/>
                  <a:gd name="T62" fmla="*/ 146 w 282"/>
                  <a:gd name="T63" fmla="*/ 8 h 14"/>
                  <a:gd name="T64" fmla="*/ 160 w 282"/>
                  <a:gd name="T65" fmla="*/ 8 h 14"/>
                  <a:gd name="T66" fmla="*/ 176 w 282"/>
                  <a:gd name="T67" fmla="*/ 13 h 14"/>
                  <a:gd name="T68" fmla="*/ 190 w 282"/>
                  <a:gd name="T69" fmla="*/ 9 h 14"/>
                  <a:gd name="T70" fmla="*/ 197 w 282"/>
                  <a:gd name="T71" fmla="*/ 8 h 14"/>
                  <a:gd name="T72" fmla="*/ 207 w 282"/>
                  <a:gd name="T73" fmla="*/ 11 h 14"/>
                  <a:gd name="T74" fmla="*/ 234 w 282"/>
                  <a:gd name="T75" fmla="*/ 11 h 14"/>
                  <a:gd name="T76" fmla="*/ 244 w 282"/>
                  <a:gd name="T77" fmla="*/ 8 h 14"/>
                  <a:gd name="T78" fmla="*/ 254 w 282"/>
                  <a:gd name="T79" fmla="*/ 11 h 14"/>
                  <a:gd name="T80" fmla="*/ 280 w 282"/>
                  <a:gd name="T8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2" h="14">
                    <a:moveTo>
                      <a:pt x="281" y="7"/>
                    </a:moveTo>
                    <a:cubicBezTo>
                      <a:pt x="281" y="5"/>
                      <a:pt x="279" y="5"/>
                      <a:pt x="277" y="6"/>
                    </a:cubicBezTo>
                    <a:cubicBezTo>
                      <a:pt x="277" y="6"/>
                      <a:pt x="277" y="6"/>
                      <a:pt x="277" y="6"/>
                    </a:cubicBezTo>
                    <a:cubicBezTo>
                      <a:pt x="277" y="6"/>
                      <a:pt x="276" y="6"/>
                      <a:pt x="274" y="7"/>
                    </a:cubicBezTo>
                    <a:cubicBezTo>
                      <a:pt x="272" y="8"/>
                      <a:pt x="270" y="9"/>
                      <a:pt x="267" y="9"/>
                    </a:cubicBezTo>
                    <a:cubicBezTo>
                      <a:pt x="265" y="9"/>
                      <a:pt x="262" y="8"/>
                      <a:pt x="260" y="7"/>
                    </a:cubicBezTo>
                    <a:cubicBezTo>
                      <a:pt x="258" y="6"/>
                      <a:pt x="257" y="6"/>
                      <a:pt x="257" y="6"/>
                    </a:cubicBezTo>
                    <a:cubicBezTo>
                      <a:pt x="257" y="6"/>
                      <a:pt x="251" y="2"/>
                      <a:pt x="244" y="2"/>
                    </a:cubicBezTo>
                    <a:cubicBezTo>
                      <a:pt x="237" y="2"/>
                      <a:pt x="231" y="6"/>
                      <a:pt x="231" y="6"/>
                    </a:cubicBezTo>
                    <a:cubicBezTo>
                      <a:pt x="231" y="6"/>
                      <a:pt x="229" y="6"/>
                      <a:pt x="227" y="7"/>
                    </a:cubicBezTo>
                    <a:cubicBezTo>
                      <a:pt x="226" y="8"/>
                      <a:pt x="223" y="9"/>
                      <a:pt x="221" y="9"/>
                    </a:cubicBezTo>
                    <a:cubicBezTo>
                      <a:pt x="218" y="9"/>
                      <a:pt x="216" y="8"/>
                      <a:pt x="214" y="7"/>
                    </a:cubicBezTo>
                    <a:cubicBezTo>
                      <a:pt x="212" y="6"/>
                      <a:pt x="210" y="6"/>
                      <a:pt x="210" y="6"/>
                    </a:cubicBezTo>
                    <a:cubicBezTo>
                      <a:pt x="210" y="6"/>
                      <a:pt x="204" y="2"/>
                      <a:pt x="197" y="2"/>
                    </a:cubicBezTo>
                    <a:cubicBezTo>
                      <a:pt x="190" y="2"/>
                      <a:pt x="184" y="6"/>
                      <a:pt x="184" y="6"/>
                    </a:cubicBezTo>
                    <a:cubicBezTo>
                      <a:pt x="184" y="6"/>
                      <a:pt x="184" y="6"/>
                      <a:pt x="184" y="6"/>
                    </a:cubicBezTo>
                    <a:cubicBezTo>
                      <a:pt x="184" y="6"/>
                      <a:pt x="183" y="6"/>
                      <a:pt x="183" y="6"/>
                    </a:cubicBezTo>
                    <a:cubicBezTo>
                      <a:pt x="181" y="7"/>
                      <a:pt x="179" y="8"/>
                      <a:pt x="176" y="8"/>
                    </a:cubicBezTo>
                    <a:cubicBezTo>
                      <a:pt x="174" y="8"/>
                      <a:pt x="171" y="7"/>
                      <a:pt x="169" y="6"/>
                    </a:cubicBezTo>
                    <a:cubicBezTo>
                      <a:pt x="167" y="5"/>
                      <a:pt x="166" y="5"/>
                      <a:pt x="166" y="5"/>
                    </a:cubicBezTo>
                    <a:cubicBezTo>
                      <a:pt x="166" y="4"/>
                      <a:pt x="160" y="1"/>
                      <a:pt x="153" y="1"/>
                    </a:cubicBezTo>
                    <a:cubicBezTo>
                      <a:pt x="146" y="1"/>
                      <a:pt x="140" y="4"/>
                      <a:pt x="140" y="5"/>
                    </a:cubicBezTo>
                    <a:cubicBezTo>
                      <a:pt x="140" y="5"/>
                      <a:pt x="138" y="5"/>
                      <a:pt x="136" y="6"/>
                    </a:cubicBezTo>
                    <a:cubicBezTo>
                      <a:pt x="134" y="7"/>
                      <a:pt x="132" y="8"/>
                      <a:pt x="129" y="8"/>
                    </a:cubicBezTo>
                    <a:cubicBezTo>
                      <a:pt x="127" y="8"/>
                      <a:pt x="125" y="7"/>
                      <a:pt x="123" y="6"/>
                    </a:cubicBezTo>
                    <a:cubicBezTo>
                      <a:pt x="121" y="5"/>
                      <a:pt x="119" y="5"/>
                      <a:pt x="119" y="5"/>
                    </a:cubicBezTo>
                    <a:cubicBezTo>
                      <a:pt x="119" y="4"/>
                      <a:pt x="113" y="1"/>
                      <a:pt x="106" y="1"/>
                    </a:cubicBezTo>
                    <a:cubicBezTo>
                      <a:pt x="102" y="1"/>
                      <a:pt x="98" y="2"/>
                      <a:pt x="95" y="3"/>
                    </a:cubicBezTo>
                    <a:cubicBezTo>
                      <a:pt x="95" y="3"/>
                      <a:pt x="95" y="3"/>
                      <a:pt x="95" y="3"/>
                    </a:cubicBezTo>
                    <a:cubicBezTo>
                      <a:pt x="95" y="3"/>
                      <a:pt x="95" y="3"/>
                      <a:pt x="95" y="3"/>
                    </a:cubicBezTo>
                    <a:cubicBezTo>
                      <a:pt x="95" y="3"/>
                      <a:pt x="94" y="4"/>
                      <a:pt x="92" y="5"/>
                    </a:cubicBezTo>
                    <a:cubicBezTo>
                      <a:pt x="90" y="6"/>
                      <a:pt x="87" y="6"/>
                      <a:pt x="85" y="6"/>
                    </a:cubicBezTo>
                    <a:cubicBezTo>
                      <a:pt x="82" y="6"/>
                      <a:pt x="80" y="6"/>
                      <a:pt x="78" y="5"/>
                    </a:cubicBezTo>
                    <a:cubicBezTo>
                      <a:pt x="76" y="4"/>
                      <a:pt x="75" y="3"/>
                      <a:pt x="75" y="3"/>
                    </a:cubicBezTo>
                    <a:cubicBezTo>
                      <a:pt x="74" y="3"/>
                      <a:pt x="68" y="0"/>
                      <a:pt x="61" y="0"/>
                    </a:cubicBezTo>
                    <a:cubicBezTo>
                      <a:pt x="55" y="0"/>
                      <a:pt x="49" y="3"/>
                      <a:pt x="48" y="3"/>
                    </a:cubicBezTo>
                    <a:cubicBezTo>
                      <a:pt x="48" y="3"/>
                      <a:pt x="47" y="4"/>
                      <a:pt x="45" y="5"/>
                    </a:cubicBezTo>
                    <a:cubicBezTo>
                      <a:pt x="43" y="6"/>
                      <a:pt x="40" y="6"/>
                      <a:pt x="38" y="6"/>
                    </a:cubicBezTo>
                    <a:cubicBezTo>
                      <a:pt x="36" y="6"/>
                      <a:pt x="33" y="6"/>
                      <a:pt x="31" y="5"/>
                    </a:cubicBezTo>
                    <a:cubicBezTo>
                      <a:pt x="29" y="4"/>
                      <a:pt x="28" y="3"/>
                      <a:pt x="28" y="3"/>
                    </a:cubicBezTo>
                    <a:cubicBezTo>
                      <a:pt x="28" y="3"/>
                      <a:pt x="22" y="0"/>
                      <a:pt x="15" y="0"/>
                    </a:cubicBezTo>
                    <a:cubicBezTo>
                      <a:pt x="8" y="0"/>
                      <a:pt x="2" y="3"/>
                      <a:pt x="2" y="3"/>
                    </a:cubicBezTo>
                    <a:cubicBezTo>
                      <a:pt x="0" y="4"/>
                      <a:pt x="0" y="6"/>
                      <a:pt x="1" y="7"/>
                    </a:cubicBezTo>
                    <a:cubicBezTo>
                      <a:pt x="1" y="9"/>
                      <a:pt x="3" y="9"/>
                      <a:pt x="5" y="8"/>
                    </a:cubicBezTo>
                    <a:cubicBezTo>
                      <a:pt x="5" y="8"/>
                      <a:pt x="6" y="8"/>
                      <a:pt x="8" y="7"/>
                    </a:cubicBezTo>
                    <a:cubicBezTo>
                      <a:pt x="10" y="6"/>
                      <a:pt x="12" y="5"/>
                      <a:pt x="15" y="5"/>
                    </a:cubicBezTo>
                    <a:cubicBezTo>
                      <a:pt x="17" y="5"/>
                      <a:pt x="20" y="6"/>
                      <a:pt x="22" y="7"/>
                    </a:cubicBezTo>
                    <a:cubicBezTo>
                      <a:pt x="24" y="8"/>
                      <a:pt x="25" y="8"/>
                      <a:pt x="25" y="8"/>
                    </a:cubicBezTo>
                    <a:cubicBezTo>
                      <a:pt x="25" y="9"/>
                      <a:pt x="31" y="12"/>
                      <a:pt x="38" y="12"/>
                    </a:cubicBezTo>
                    <a:cubicBezTo>
                      <a:pt x="45" y="12"/>
                      <a:pt x="51" y="9"/>
                      <a:pt x="51" y="8"/>
                    </a:cubicBezTo>
                    <a:cubicBezTo>
                      <a:pt x="51" y="8"/>
                      <a:pt x="53" y="8"/>
                      <a:pt x="55" y="7"/>
                    </a:cubicBezTo>
                    <a:cubicBezTo>
                      <a:pt x="56" y="6"/>
                      <a:pt x="59" y="5"/>
                      <a:pt x="61" y="5"/>
                    </a:cubicBezTo>
                    <a:cubicBezTo>
                      <a:pt x="64" y="5"/>
                      <a:pt x="66" y="6"/>
                      <a:pt x="68" y="7"/>
                    </a:cubicBezTo>
                    <a:cubicBezTo>
                      <a:pt x="70" y="8"/>
                      <a:pt x="72" y="8"/>
                      <a:pt x="72" y="8"/>
                    </a:cubicBezTo>
                    <a:cubicBezTo>
                      <a:pt x="72" y="9"/>
                      <a:pt x="78" y="12"/>
                      <a:pt x="85" y="12"/>
                    </a:cubicBezTo>
                    <a:cubicBezTo>
                      <a:pt x="89" y="12"/>
                      <a:pt x="93" y="11"/>
                      <a:pt x="95" y="10"/>
                    </a:cubicBezTo>
                    <a:cubicBezTo>
                      <a:pt x="96" y="10"/>
                      <a:pt x="96" y="10"/>
                      <a:pt x="96" y="10"/>
                    </a:cubicBezTo>
                    <a:cubicBezTo>
                      <a:pt x="96" y="10"/>
                      <a:pt x="97" y="9"/>
                      <a:pt x="99" y="8"/>
                    </a:cubicBezTo>
                    <a:cubicBezTo>
                      <a:pt x="101" y="7"/>
                      <a:pt x="104" y="7"/>
                      <a:pt x="106" y="7"/>
                    </a:cubicBezTo>
                    <a:cubicBezTo>
                      <a:pt x="109" y="7"/>
                      <a:pt x="111" y="7"/>
                      <a:pt x="113" y="8"/>
                    </a:cubicBezTo>
                    <a:cubicBezTo>
                      <a:pt x="115" y="9"/>
                      <a:pt x="116" y="10"/>
                      <a:pt x="116" y="10"/>
                    </a:cubicBezTo>
                    <a:cubicBezTo>
                      <a:pt x="117" y="10"/>
                      <a:pt x="123" y="13"/>
                      <a:pt x="129" y="13"/>
                    </a:cubicBezTo>
                    <a:cubicBezTo>
                      <a:pt x="136" y="13"/>
                      <a:pt x="142" y="10"/>
                      <a:pt x="143" y="10"/>
                    </a:cubicBezTo>
                    <a:cubicBezTo>
                      <a:pt x="143" y="10"/>
                      <a:pt x="144" y="9"/>
                      <a:pt x="146" y="8"/>
                    </a:cubicBezTo>
                    <a:cubicBezTo>
                      <a:pt x="148" y="7"/>
                      <a:pt x="151" y="7"/>
                      <a:pt x="153" y="7"/>
                    </a:cubicBezTo>
                    <a:cubicBezTo>
                      <a:pt x="155" y="7"/>
                      <a:pt x="158" y="7"/>
                      <a:pt x="160" y="8"/>
                    </a:cubicBezTo>
                    <a:cubicBezTo>
                      <a:pt x="162" y="9"/>
                      <a:pt x="163" y="10"/>
                      <a:pt x="163" y="10"/>
                    </a:cubicBezTo>
                    <a:cubicBezTo>
                      <a:pt x="163" y="10"/>
                      <a:pt x="169" y="13"/>
                      <a:pt x="176" y="13"/>
                    </a:cubicBezTo>
                    <a:cubicBezTo>
                      <a:pt x="183" y="13"/>
                      <a:pt x="189" y="10"/>
                      <a:pt x="189" y="10"/>
                    </a:cubicBezTo>
                    <a:cubicBezTo>
                      <a:pt x="189" y="10"/>
                      <a:pt x="189" y="9"/>
                      <a:pt x="190" y="9"/>
                    </a:cubicBezTo>
                    <a:cubicBezTo>
                      <a:pt x="190" y="9"/>
                      <a:pt x="190" y="9"/>
                      <a:pt x="190" y="9"/>
                    </a:cubicBezTo>
                    <a:cubicBezTo>
                      <a:pt x="192" y="8"/>
                      <a:pt x="195" y="8"/>
                      <a:pt x="197" y="8"/>
                    </a:cubicBezTo>
                    <a:cubicBezTo>
                      <a:pt x="200" y="8"/>
                      <a:pt x="202" y="8"/>
                      <a:pt x="204" y="9"/>
                    </a:cubicBezTo>
                    <a:cubicBezTo>
                      <a:pt x="206" y="10"/>
                      <a:pt x="207" y="11"/>
                      <a:pt x="207" y="11"/>
                    </a:cubicBezTo>
                    <a:cubicBezTo>
                      <a:pt x="208" y="11"/>
                      <a:pt x="214" y="14"/>
                      <a:pt x="221" y="14"/>
                    </a:cubicBezTo>
                    <a:cubicBezTo>
                      <a:pt x="227" y="14"/>
                      <a:pt x="233" y="11"/>
                      <a:pt x="234" y="11"/>
                    </a:cubicBezTo>
                    <a:cubicBezTo>
                      <a:pt x="234" y="11"/>
                      <a:pt x="235" y="10"/>
                      <a:pt x="237" y="9"/>
                    </a:cubicBezTo>
                    <a:cubicBezTo>
                      <a:pt x="239" y="8"/>
                      <a:pt x="242" y="8"/>
                      <a:pt x="244" y="8"/>
                    </a:cubicBezTo>
                    <a:cubicBezTo>
                      <a:pt x="246" y="8"/>
                      <a:pt x="249" y="8"/>
                      <a:pt x="251" y="9"/>
                    </a:cubicBezTo>
                    <a:cubicBezTo>
                      <a:pt x="253" y="10"/>
                      <a:pt x="254" y="11"/>
                      <a:pt x="254" y="11"/>
                    </a:cubicBezTo>
                    <a:cubicBezTo>
                      <a:pt x="254" y="11"/>
                      <a:pt x="260" y="14"/>
                      <a:pt x="267" y="14"/>
                    </a:cubicBezTo>
                    <a:cubicBezTo>
                      <a:pt x="274" y="14"/>
                      <a:pt x="280" y="11"/>
                      <a:pt x="280" y="11"/>
                    </a:cubicBezTo>
                    <a:cubicBezTo>
                      <a:pt x="282" y="10"/>
                      <a:pt x="282" y="8"/>
                      <a:pt x="281" y="7"/>
                    </a:cubicBezTo>
                    <a:close/>
                  </a:path>
                </a:pathLst>
              </a:custGeom>
              <a:solidFill>
                <a:schemeClr val="bg1"/>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51" name="Freeform 26"/>
              <p:cNvSpPr>
                <a:spLocks/>
              </p:cNvSpPr>
              <p:nvPr/>
            </p:nvSpPr>
            <p:spPr bwMode="auto">
              <a:xfrm>
                <a:off x="2966" y="3274"/>
                <a:ext cx="673" cy="35"/>
              </a:xfrm>
              <a:custGeom>
                <a:avLst/>
                <a:gdLst>
                  <a:gd name="T0" fmla="*/ 277 w 282"/>
                  <a:gd name="T1" fmla="*/ 6 h 15"/>
                  <a:gd name="T2" fmla="*/ 274 w 282"/>
                  <a:gd name="T3" fmla="*/ 8 h 15"/>
                  <a:gd name="T4" fmla="*/ 260 w 282"/>
                  <a:gd name="T5" fmla="*/ 8 h 15"/>
                  <a:gd name="T6" fmla="*/ 244 w 282"/>
                  <a:gd name="T7" fmla="*/ 2 h 15"/>
                  <a:gd name="T8" fmla="*/ 227 w 282"/>
                  <a:gd name="T9" fmla="*/ 8 h 15"/>
                  <a:gd name="T10" fmla="*/ 214 w 282"/>
                  <a:gd name="T11" fmla="*/ 8 h 15"/>
                  <a:gd name="T12" fmla="*/ 197 w 282"/>
                  <a:gd name="T13" fmla="*/ 2 h 15"/>
                  <a:gd name="T14" fmla="*/ 186 w 282"/>
                  <a:gd name="T15" fmla="*/ 5 h 15"/>
                  <a:gd name="T16" fmla="*/ 183 w 282"/>
                  <a:gd name="T17" fmla="*/ 7 h 15"/>
                  <a:gd name="T18" fmla="*/ 169 w 282"/>
                  <a:gd name="T19" fmla="*/ 7 h 15"/>
                  <a:gd name="T20" fmla="*/ 153 w 282"/>
                  <a:gd name="T21" fmla="*/ 1 h 15"/>
                  <a:gd name="T22" fmla="*/ 136 w 282"/>
                  <a:gd name="T23" fmla="*/ 7 h 15"/>
                  <a:gd name="T24" fmla="*/ 122 w 282"/>
                  <a:gd name="T25" fmla="*/ 7 h 15"/>
                  <a:gd name="T26" fmla="*/ 106 w 282"/>
                  <a:gd name="T27" fmla="*/ 1 h 15"/>
                  <a:gd name="T28" fmla="*/ 92 w 282"/>
                  <a:gd name="T29" fmla="*/ 5 h 15"/>
                  <a:gd name="T30" fmla="*/ 85 w 282"/>
                  <a:gd name="T31" fmla="*/ 7 h 15"/>
                  <a:gd name="T32" fmla="*/ 75 w 282"/>
                  <a:gd name="T33" fmla="*/ 4 h 15"/>
                  <a:gd name="T34" fmla="*/ 48 w 282"/>
                  <a:gd name="T35" fmla="*/ 4 h 15"/>
                  <a:gd name="T36" fmla="*/ 38 w 282"/>
                  <a:gd name="T37" fmla="*/ 7 h 15"/>
                  <a:gd name="T38" fmla="*/ 28 w 282"/>
                  <a:gd name="T39" fmla="*/ 4 h 15"/>
                  <a:gd name="T40" fmla="*/ 2 w 282"/>
                  <a:gd name="T41" fmla="*/ 4 h 15"/>
                  <a:gd name="T42" fmla="*/ 5 w 282"/>
                  <a:gd name="T43" fmla="*/ 9 h 15"/>
                  <a:gd name="T44" fmla="*/ 15 w 282"/>
                  <a:gd name="T45" fmla="*/ 6 h 15"/>
                  <a:gd name="T46" fmla="*/ 25 w 282"/>
                  <a:gd name="T47" fmla="*/ 9 h 15"/>
                  <a:gd name="T48" fmla="*/ 51 w 282"/>
                  <a:gd name="T49" fmla="*/ 9 h 15"/>
                  <a:gd name="T50" fmla="*/ 61 w 282"/>
                  <a:gd name="T51" fmla="*/ 6 h 15"/>
                  <a:gd name="T52" fmla="*/ 72 w 282"/>
                  <a:gd name="T53" fmla="*/ 9 h 15"/>
                  <a:gd name="T54" fmla="*/ 98 w 282"/>
                  <a:gd name="T55" fmla="*/ 9 h 15"/>
                  <a:gd name="T56" fmla="*/ 99 w 282"/>
                  <a:gd name="T57" fmla="*/ 9 h 15"/>
                  <a:gd name="T58" fmla="*/ 113 w 282"/>
                  <a:gd name="T59" fmla="*/ 9 h 15"/>
                  <a:gd name="T60" fmla="*/ 129 w 282"/>
                  <a:gd name="T61" fmla="*/ 14 h 15"/>
                  <a:gd name="T62" fmla="*/ 146 w 282"/>
                  <a:gd name="T63" fmla="*/ 9 h 15"/>
                  <a:gd name="T64" fmla="*/ 159 w 282"/>
                  <a:gd name="T65" fmla="*/ 9 h 15"/>
                  <a:gd name="T66" fmla="*/ 176 w 282"/>
                  <a:gd name="T67" fmla="*/ 14 h 15"/>
                  <a:gd name="T68" fmla="*/ 187 w 282"/>
                  <a:gd name="T69" fmla="*/ 11 h 15"/>
                  <a:gd name="T70" fmla="*/ 197 w 282"/>
                  <a:gd name="T71" fmla="*/ 8 h 15"/>
                  <a:gd name="T72" fmla="*/ 207 w 282"/>
                  <a:gd name="T73" fmla="*/ 11 h 15"/>
                  <a:gd name="T74" fmla="*/ 234 w 282"/>
                  <a:gd name="T75" fmla="*/ 11 h 15"/>
                  <a:gd name="T76" fmla="*/ 244 w 282"/>
                  <a:gd name="T77" fmla="*/ 8 h 15"/>
                  <a:gd name="T78" fmla="*/ 254 w 282"/>
                  <a:gd name="T79" fmla="*/ 11 h 15"/>
                  <a:gd name="T80" fmla="*/ 280 w 282"/>
                  <a:gd name="T8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2" h="15">
                    <a:moveTo>
                      <a:pt x="281" y="7"/>
                    </a:moveTo>
                    <a:cubicBezTo>
                      <a:pt x="281" y="6"/>
                      <a:pt x="279" y="5"/>
                      <a:pt x="277" y="6"/>
                    </a:cubicBezTo>
                    <a:cubicBezTo>
                      <a:pt x="277" y="6"/>
                      <a:pt x="277" y="6"/>
                      <a:pt x="277" y="6"/>
                    </a:cubicBezTo>
                    <a:cubicBezTo>
                      <a:pt x="277" y="6"/>
                      <a:pt x="276" y="7"/>
                      <a:pt x="274" y="8"/>
                    </a:cubicBezTo>
                    <a:cubicBezTo>
                      <a:pt x="272" y="8"/>
                      <a:pt x="270" y="9"/>
                      <a:pt x="267" y="9"/>
                    </a:cubicBezTo>
                    <a:cubicBezTo>
                      <a:pt x="265" y="9"/>
                      <a:pt x="262" y="8"/>
                      <a:pt x="260" y="8"/>
                    </a:cubicBezTo>
                    <a:cubicBezTo>
                      <a:pt x="258" y="7"/>
                      <a:pt x="257" y="6"/>
                      <a:pt x="257" y="6"/>
                    </a:cubicBezTo>
                    <a:cubicBezTo>
                      <a:pt x="257" y="6"/>
                      <a:pt x="251" y="2"/>
                      <a:pt x="244" y="2"/>
                    </a:cubicBezTo>
                    <a:cubicBezTo>
                      <a:pt x="237" y="2"/>
                      <a:pt x="231" y="6"/>
                      <a:pt x="231" y="6"/>
                    </a:cubicBezTo>
                    <a:cubicBezTo>
                      <a:pt x="231" y="6"/>
                      <a:pt x="229" y="7"/>
                      <a:pt x="227" y="8"/>
                    </a:cubicBezTo>
                    <a:cubicBezTo>
                      <a:pt x="226" y="8"/>
                      <a:pt x="223" y="9"/>
                      <a:pt x="221" y="9"/>
                    </a:cubicBezTo>
                    <a:cubicBezTo>
                      <a:pt x="218" y="9"/>
                      <a:pt x="216" y="8"/>
                      <a:pt x="214" y="8"/>
                    </a:cubicBezTo>
                    <a:cubicBezTo>
                      <a:pt x="212" y="7"/>
                      <a:pt x="210" y="6"/>
                      <a:pt x="210" y="6"/>
                    </a:cubicBezTo>
                    <a:cubicBezTo>
                      <a:pt x="210" y="6"/>
                      <a:pt x="204" y="2"/>
                      <a:pt x="197" y="2"/>
                    </a:cubicBezTo>
                    <a:cubicBezTo>
                      <a:pt x="193" y="2"/>
                      <a:pt x="189" y="4"/>
                      <a:pt x="186" y="5"/>
                    </a:cubicBezTo>
                    <a:cubicBezTo>
                      <a:pt x="186" y="5"/>
                      <a:pt x="186" y="5"/>
                      <a:pt x="186" y="5"/>
                    </a:cubicBezTo>
                    <a:cubicBezTo>
                      <a:pt x="186" y="5"/>
                      <a:pt x="186" y="5"/>
                      <a:pt x="186" y="5"/>
                    </a:cubicBezTo>
                    <a:cubicBezTo>
                      <a:pt x="186" y="5"/>
                      <a:pt x="185" y="6"/>
                      <a:pt x="183" y="7"/>
                    </a:cubicBezTo>
                    <a:cubicBezTo>
                      <a:pt x="181" y="7"/>
                      <a:pt x="178" y="8"/>
                      <a:pt x="176" y="8"/>
                    </a:cubicBezTo>
                    <a:cubicBezTo>
                      <a:pt x="173" y="8"/>
                      <a:pt x="171" y="7"/>
                      <a:pt x="169" y="7"/>
                    </a:cubicBezTo>
                    <a:cubicBezTo>
                      <a:pt x="167" y="6"/>
                      <a:pt x="166" y="5"/>
                      <a:pt x="166" y="5"/>
                    </a:cubicBezTo>
                    <a:cubicBezTo>
                      <a:pt x="165" y="5"/>
                      <a:pt x="159" y="1"/>
                      <a:pt x="153" y="1"/>
                    </a:cubicBezTo>
                    <a:cubicBezTo>
                      <a:pt x="146" y="1"/>
                      <a:pt x="140" y="5"/>
                      <a:pt x="139" y="5"/>
                    </a:cubicBezTo>
                    <a:cubicBezTo>
                      <a:pt x="139" y="5"/>
                      <a:pt x="138" y="6"/>
                      <a:pt x="136" y="7"/>
                    </a:cubicBezTo>
                    <a:cubicBezTo>
                      <a:pt x="134" y="7"/>
                      <a:pt x="131" y="8"/>
                      <a:pt x="129" y="8"/>
                    </a:cubicBezTo>
                    <a:cubicBezTo>
                      <a:pt x="127" y="8"/>
                      <a:pt x="124" y="7"/>
                      <a:pt x="122" y="7"/>
                    </a:cubicBezTo>
                    <a:cubicBezTo>
                      <a:pt x="120" y="6"/>
                      <a:pt x="119" y="5"/>
                      <a:pt x="119" y="5"/>
                    </a:cubicBezTo>
                    <a:cubicBezTo>
                      <a:pt x="119" y="5"/>
                      <a:pt x="113" y="1"/>
                      <a:pt x="106" y="1"/>
                    </a:cubicBezTo>
                    <a:cubicBezTo>
                      <a:pt x="99" y="1"/>
                      <a:pt x="93" y="5"/>
                      <a:pt x="93" y="5"/>
                    </a:cubicBezTo>
                    <a:cubicBezTo>
                      <a:pt x="93" y="5"/>
                      <a:pt x="93" y="5"/>
                      <a:pt x="92" y="5"/>
                    </a:cubicBezTo>
                    <a:cubicBezTo>
                      <a:pt x="92" y="5"/>
                      <a:pt x="92" y="5"/>
                      <a:pt x="92" y="5"/>
                    </a:cubicBezTo>
                    <a:cubicBezTo>
                      <a:pt x="90" y="6"/>
                      <a:pt x="87" y="7"/>
                      <a:pt x="85" y="7"/>
                    </a:cubicBezTo>
                    <a:cubicBezTo>
                      <a:pt x="82" y="7"/>
                      <a:pt x="80" y="6"/>
                      <a:pt x="78" y="5"/>
                    </a:cubicBezTo>
                    <a:cubicBezTo>
                      <a:pt x="76" y="5"/>
                      <a:pt x="75" y="4"/>
                      <a:pt x="75" y="4"/>
                    </a:cubicBezTo>
                    <a:cubicBezTo>
                      <a:pt x="74" y="4"/>
                      <a:pt x="68" y="0"/>
                      <a:pt x="61" y="0"/>
                    </a:cubicBezTo>
                    <a:cubicBezTo>
                      <a:pt x="55" y="0"/>
                      <a:pt x="49" y="4"/>
                      <a:pt x="48" y="4"/>
                    </a:cubicBezTo>
                    <a:cubicBezTo>
                      <a:pt x="48" y="4"/>
                      <a:pt x="47" y="5"/>
                      <a:pt x="45" y="5"/>
                    </a:cubicBezTo>
                    <a:cubicBezTo>
                      <a:pt x="43" y="6"/>
                      <a:pt x="40" y="7"/>
                      <a:pt x="38" y="7"/>
                    </a:cubicBezTo>
                    <a:cubicBezTo>
                      <a:pt x="36" y="7"/>
                      <a:pt x="33" y="6"/>
                      <a:pt x="31" y="5"/>
                    </a:cubicBezTo>
                    <a:cubicBezTo>
                      <a:pt x="29" y="5"/>
                      <a:pt x="28" y="4"/>
                      <a:pt x="28" y="4"/>
                    </a:cubicBezTo>
                    <a:cubicBezTo>
                      <a:pt x="28" y="4"/>
                      <a:pt x="22" y="0"/>
                      <a:pt x="15" y="0"/>
                    </a:cubicBezTo>
                    <a:cubicBezTo>
                      <a:pt x="8" y="0"/>
                      <a:pt x="2" y="4"/>
                      <a:pt x="2" y="4"/>
                    </a:cubicBezTo>
                    <a:cubicBezTo>
                      <a:pt x="0" y="5"/>
                      <a:pt x="0" y="7"/>
                      <a:pt x="1" y="8"/>
                    </a:cubicBezTo>
                    <a:cubicBezTo>
                      <a:pt x="1" y="9"/>
                      <a:pt x="3" y="10"/>
                      <a:pt x="5" y="9"/>
                    </a:cubicBezTo>
                    <a:cubicBezTo>
                      <a:pt x="5" y="9"/>
                      <a:pt x="6" y="8"/>
                      <a:pt x="8" y="7"/>
                    </a:cubicBezTo>
                    <a:cubicBezTo>
                      <a:pt x="10" y="7"/>
                      <a:pt x="12" y="6"/>
                      <a:pt x="15" y="6"/>
                    </a:cubicBezTo>
                    <a:cubicBezTo>
                      <a:pt x="17" y="6"/>
                      <a:pt x="20" y="7"/>
                      <a:pt x="22" y="7"/>
                    </a:cubicBezTo>
                    <a:cubicBezTo>
                      <a:pt x="24" y="8"/>
                      <a:pt x="25" y="9"/>
                      <a:pt x="25" y="9"/>
                    </a:cubicBezTo>
                    <a:cubicBezTo>
                      <a:pt x="25" y="9"/>
                      <a:pt x="31" y="13"/>
                      <a:pt x="38" y="13"/>
                    </a:cubicBezTo>
                    <a:cubicBezTo>
                      <a:pt x="45" y="13"/>
                      <a:pt x="51" y="9"/>
                      <a:pt x="51" y="9"/>
                    </a:cubicBezTo>
                    <a:cubicBezTo>
                      <a:pt x="51" y="9"/>
                      <a:pt x="53" y="8"/>
                      <a:pt x="55" y="7"/>
                    </a:cubicBezTo>
                    <a:cubicBezTo>
                      <a:pt x="56" y="7"/>
                      <a:pt x="59" y="6"/>
                      <a:pt x="61" y="6"/>
                    </a:cubicBezTo>
                    <a:cubicBezTo>
                      <a:pt x="64" y="6"/>
                      <a:pt x="66" y="7"/>
                      <a:pt x="68" y="7"/>
                    </a:cubicBezTo>
                    <a:cubicBezTo>
                      <a:pt x="70" y="8"/>
                      <a:pt x="72" y="9"/>
                      <a:pt x="72" y="9"/>
                    </a:cubicBezTo>
                    <a:cubicBezTo>
                      <a:pt x="72" y="9"/>
                      <a:pt x="78" y="13"/>
                      <a:pt x="85" y="13"/>
                    </a:cubicBezTo>
                    <a:cubicBezTo>
                      <a:pt x="92" y="13"/>
                      <a:pt x="98" y="9"/>
                      <a:pt x="98" y="9"/>
                    </a:cubicBezTo>
                    <a:cubicBezTo>
                      <a:pt x="98" y="9"/>
                      <a:pt x="98" y="9"/>
                      <a:pt x="98" y="9"/>
                    </a:cubicBezTo>
                    <a:cubicBezTo>
                      <a:pt x="98" y="9"/>
                      <a:pt x="99" y="9"/>
                      <a:pt x="99" y="9"/>
                    </a:cubicBezTo>
                    <a:cubicBezTo>
                      <a:pt x="101" y="8"/>
                      <a:pt x="103" y="7"/>
                      <a:pt x="106" y="7"/>
                    </a:cubicBezTo>
                    <a:cubicBezTo>
                      <a:pt x="108" y="7"/>
                      <a:pt x="111" y="8"/>
                      <a:pt x="113" y="9"/>
                    </a:cubicBezTo>
                    <a:cubicBezTo>
                      <a:pt x="115" y="9"/>
                      <a:pt x="116" y="10"/>
                      <a:pt x="116" y="10"/>
                    </a:cubicBezTo>
                    <a:cubicBezTo>
                      <a:pt x="116" y="10"/>
                      <a:pt x="122" y="14"/>
                      <a:pt x="129" y="14"/>
                    </a:cubicBezTo>
                    <a:cubicBezTo>
                      <a:pt x="136" y="14"/>
                      <a:pt x="142" y="10"/>
                      <a:pt x="142" y="10"/>
                    </a:cubicBezTo>
                    <a:cubicBezTo>
                      <a:pt x="142" y="10"/>
                      <a:pt x="144" y="9"/>
                      <a:pt x="146" y="9"/>
                    </a:cubicBezTo>
                    <a:cubicBezTo>
                      <a:pt x="148" y="8"/>
                      <a:pt x="150" y="7"/>
                      <a:pt x="153" y="7"/>
                    </a:cubicBezTo>
                    <a:cubicBezTo>
                      <a:pt x="155" y="7"/>
                      <a:pt x="157" y="8"/>
                      <a:pt x="159" y="9"/>
                    </a:cubicBezTo>
                    <a:cubicBezTo>
                      <a:pt x="161" y="9"/>
                      <a:pt x="163" y="10"/>
                      <a:pt x="163" y="10"/>
                    </a:cubicBezTo>
                    <a:cubicBezTo>
                      <a:pt x="163" y="10"/>
                      <a:pt x="169" y="14"/>
                      <a:pt x="176" y="14"/>
                    </a:cubicBezTo>
                    <a:cubicBezTo>
                      <a:pt x="180" y="14"/>
                      <a:pt x="184" y="12"/>
                      <a:pt x="186" y="11"/>
                    </a:cubicBezTo>
                    <a:cubicBezTo>
                      <a:pt x="187" y="11"/>
                      <a:pt x="187" y="11"/>
                      <a:pt x="187" y="11"/>
                    </a:cubicBezTo>
                    <a:cubicBezTo>
                      <a:pt x="187" y="11"/>
                      <a:pt x="188" y="10"/>
                      <a:pt x="190" y="10"/>
                    </a:cubicBezTo>
                    <a:cubicBezTo>
                      <a:pt x="192" y="9"/>
                      <a:pt x="195" y="8"/>
                      <a:pt x="197" y="8"/>
                    </a:cubicBezTo>
                    <a:cubicBezTo>
                      <a:pt x="200" y="8"/>
                      <a:pt x="202" y="9"/>
                      <a:pt x="204" y="10"/>
                    </a:cubicBezTo>
                    <a:cubicBezTo>
                      <a:pt x="206" y="10"/>
                      <a:pt x="207" y="11"/>
                      <a:pt x="207" y="11"/>
                    </a:cubicBezTo>
                    <a:cubicBezTo>
                      <a:pt x="208" y="11"/>
                      <a:pt x="214" y="15"/>
                      <a:pt x="221" y="15"/>
                    </a:cubicBezTo>
                    <a:cubicBezTo>
                      <a:pt x="227" y="15"/>
                      <a:pt x="233" y="11"/>
                      <a:pt x="234" y="11"/>
                    </a:cubicBezTo>
                    <a:cubicBezTo>
                      <a:pt x="234" y="11"/>
                      <a:pt x="235" y="10"/>
                      <a:pt x="237" y="10"/>
                    </a:cubicBezTo>
                    <a:cubicBezTo>
                      <a:pt x="239" y="9"/>
                      <a:pt x="242" y="8"/>
                      <a:pt x="244" y="8"/>
                    </a:cubicBezTo>
                    <a:cubicBezTo>
                      <a:pt x="246" y="8"/>
                      <a:pt x="249" y="9"/>
                      <a:pt x="251" y="10"/>
                    </a:cubicBezTo>
                    <a:cubicBezTo>
                      <a:pt x="253" y="10"/>
                      <a:pt x="254" y="11"/>
                      <a:pt x="254" y="11"/>
                    </a:cubicBezTo>
                    <a:cubicBezTo>
                      <a:pt x="254" y="11"/>
                      <a:pt x="260" y="15"/>
                      <a:pt x="267" y="15"/>
                    </a:cubicBezTo>
                    <a:cubicBezTo>
                      <a:pt x="274" y="15"/>
                      <a:pt x="280" y="11"/>
                      <a:pt x="280" y="11"/>
                    </a:cubicBezTo>
                    <a:cubicBezTo>
                      <a:pt x="282" y="10"/>
                      <a:pt x="282" y="9"/>
                      <a:pt x="281" y="7"/>
                    </a:cubicBezTo>
                    <a:close/>
                  </a:path>
                </a:pathLst>
              </a:custGeom>
              <a:solidFill>
                <a:schemeClr val="bg1"/>
              </a:solidFill>
              <a:ln w="190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grpSp>
      </p:grpSp>
      <p:pic>
        <p:nvPicPr>
          <p:cNvPr id="52" name="Picture 51"/>
          <p:cNvPicPr>
            <a:picLocks noChangeAspect="1" noChangeArrowheads="1"/>
          </p:cNvPicPr>
          <p:nvPr userDrawn="1"/>
        </p:nvPicPr>
        <p:blipFill>
          <a:blip r:embed="rId8" cstate="screen">
            <a:extLst>
              <a:ext uri="{28A0092B-C50C-407E-A947-70E740481C1C}">
                <a14:useLocalDpi xmlns:a14="http://schemas.microsoft.com/office/drawing/2010/main"/>
              </a:ext>
            </a:extLst>
          </a:blip>
          <a:stretch>
            <a:fillRect/>
          </a:stretch>
        </p:blipFill>
        <p:spPr bwMode="auto">
          <a:xfrm>
            <a:off x="3733801" y="4575601"/>
            <a:ext cx="484815" cy="36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381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383" y="813197"/>
            <a:ext cx="8785817" cy="3892153"/>
          </a:xfrm>
          <a:prstGeom prst="rect">
            <a:avLst/>
          </a:prstGeom>
        </p:spPr>
        <p:txBody>
          <a:bodyPr/>
          <a:lstStyle>
            <a:lvl1pPr marL="81000" indent="-162000" algn="l" rtl="0">
              <a:lnSpc>
                <a:spcPct val="100000"/>
              </a:lnSpc>
              <a:buClr>
                <a:schemeClr val="accent1"/>
              </a:buClr>
              <a:buSzPct val="90000"/>
              <a:buFont typeface="Calibri" pitchFamily="34" charset="0"/>
              <a:buChar char="•"/>
              <a:defRPr/>
            </a:lvl1pPr>
            <a:lvl2pPr marL="557213" indent="-135000" algn="l" rtl="0">
              <a:lnSpc>
                <a:spcPct val="100000"/>
              </a:lnSpc>
              <a:buClr>
                <a:schemeClr val="accent2"/>
              </a:buClr>
              <a:buSzPct val="100000"/>
              <a:buFont typeface="Arial" pitchFamily="34" charset="0"/>
              <a:buChar char="•"/>
              <a:defRPr sz="1800"/>
            </a:lvl2pPr>
            <a:lvl3pPr indent="-135000" algn="l" rtl="0">
              <a:lnSpc>
                <a:spcPct val="100000"/>
              </a:lnSpc>
              <a:buClr>
                <a:schemeClr val="bg1">
                  <a:lumMod val="50000"/>
                </a:schemeClr>
              </a:buClr>
              <a:defRPr sz="1500"/>
            </a:lvl3pPr>
            <a:lvl4pPr indent="-135000" algn="l" rtl="0">
              <a:lnSpc>
                <a:spcPct val="100000"/>
              </a:lnSpc>
              <a:defRPr sz="1350"/>
            </a:lvl4pPr>
            <a:lvl5pPr indent="-108000" algn="l" rtl="0">
              <a:lnSpc>
                <a:spcPct val="100000"/>
              </a:lnSpc>
              <a:buClr>
                <a:schemeClr val="tx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6" name="Title 1"/>
          <p:cNvSpPr>
            <a:spLocks noGrp="1"/>
          </p:cNvSpPr>
          <p:nvPr>
            <p:ph type="title"/>
          </p:nvPr>
        </p:nvSpPr>
        <p:spPr>
          <a:xfrm>
            <a:off x="177800" y="129940"/>
            <a:ext cx="8229600" cy="507831"/>
          </a:xfrm>
          <a:prstGeom prst="rect">
            <a:avLst/>
          </a:prstGeom>
        </p:spPr>
        <p:txBody>
          <a:bodyPr anchor="ctr" anchorCtr="0">
            <a:spAutoFit/>
          </a:bodyPr>
          <a:lstStyle>
            <a:lvl1pPr algn="l" rtl="0">
              <a:defRPr lang="he-IL" sz="2700" b="1"/>
            </a:lvl1pPr>
          </a:lstStyle>
          <a:p>
            <a:pPr lvl="0"/>
            <a:r>
              <a:rPr lang="en-US" dirty="0"/>
              <a:t>Click to edit Master title style</a:t>
            </a:r>
            <a:endParaRPr lang="he-IL" dirty="0"/>
          </a:p>
        </p:txBody>
      </p:sp>
    </p:spTree>
    <p:extLst>
      <p:ext uri="{BB962C8B-B14F-4D97-AF65-F5344CB8AC3E}">
        <p14:creationId xmlns:p14="http://schemas.microsoft.com/office/powerpoint/2010/main" val="574034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5_Thank You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79791" y="676169"/>
            <a:ext cx="2254436" cy="58536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43869" y="2186940"/>
            <a:ext cx="4526280" cy="769620"/>
          </a:xfrm>
          <a:prstGeom prst="rect">
            <a:avLst/>
          </a:prstGeom>
        </p:spPr>
      </p:pic>
    </p:spTree>
    <p:extLst>
      <p:ext uri="{BB962C8B-B14F-4D97-AF65-F5344CB8AC3E}">
        <p14:creationId xmlns:p14="http://schemas.microsoft.com/office/powerpoint/2010/main" val="189046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Hands-On">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C1F7F6C8-D39E-4127-A169-538E4F0EFBE8}"/>
              </a:ext>
            </a:extLst>
          </p:cNvPr>
          <p:cNvSpPr>
            <a:spLocks noGrp="1"/>
          </p:cNvSpPr>
          <p:nvPr>
            <p:ph type="body" sz="quarter" idx="31" hasCustomPrompt="1"/>
          </p:nvPr>
        </p:nvSpPr>
        <p:spPr>
          <a:xfrm>
            <a:off x="463532" y="1200150"/>
            <a:ext cx="5915753" cy="3581398"/>
          </a:xfrm>
        </p:spPr>
        <p:txBody>
          <a:bodyPr lIns="0" tIns="0" rIns="0" bIns="0"/>
          <a:lstStyle>
            <a:lvl1pPr marL="257175" indent="-257175">
              <a:buSzPct val="100000"/>
              <a:buFont typeface="Arial" charset="0"/>
              <a:buChar char="•"/>
              <a:defRPr sz="2400">
                <a:solidFill>
                  <a:srgbClr val="004780"/>
                </a:solidFill>
                <a:latin typeface="+mn-lt"/>
              </a:defRPr>
            </a:lvl1pPr>
            <a:lvl2pPr>
              <a:defRPr sz="2200">
                <a:solidFill>
                  <a:srgbClr val="004780"/>
                </a:solidFill>
                <a:latin typeface="+mn-lt"/>
              </a:defRPr>
            </a:lvl2pPr>
            <a:lvl3pPr>
              <a:defRPr sz="2000">
                <a:solidFill>
                  <a:srgbClr val="004780"/>
                </a:solidFill>
                <a:latin typeface="+mn-lt"/>
              </a:defRPr>
            </a:lvl3pPr>
            <a:lvl4pPr>
              <a:defRPr sz="1800">
                <a:solidFill>
                  <a:srgbClr val="004780"/>
                </a:solidFill>
                <a:latin typeface="+mn-lt"/>
              </a:defRPr>
            </a:lvl4pPr>
            <a:lvl5pPr>
              <a:defRPr sz="1600">
                <a:solidFill>
                  <a:srgbClr val="004780"/>
                </a:solidFill>
                <a:latin typeface="+mn-lt"/>
              </a:defRPr>
            </a:lvl5pPr>
          </a:lstStyle>
          <a:p>
            <a:pPr marL="171450" lvl="0" indent="-171450" defTabSz="91440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8"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pic>
        <p:nvPicPr>
          <p:cNvPr id="9" name="Picture 2" descr="C:\Users\yaely\Dropbox\Sapiens OTS\Graphic Elements\Final Elements\shutterstock_137162894_big.jpg">
            <a:extLst>
              <a:ext uri="{FF2B5EF4-FFF2-40B4-BE49-F238E27FC236}">
                <a16:creationId xmlns:a16="http://schemas.microsoft.com/office/drawing/2014/main" id="{24787276-22F8-426C-AD6A-E6309CE66519}"/>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19444" b="21365"/>
          <a:stretch/>
        </p:blipFill>
        <p:spPr bwMode="auto">
          <a:xfrm>
            <a:off x="4984376" y="1534777"/>
            <a:ext cx="4159624" cy="3246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5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mo">
    <p:spTree>
      <p:nvGrpSpPr>
        <p:cNvPr id="1" name=""/>
        <p:cNvGrpSpPr/>
        <p:nvPr/>
      </p:nvGrpSpPr>
      <p:grpSpPr>
        <a:xfrm>
          <a:off x="0" y="0"/>
          <a:ext cx="0" cy="0"/>
          <a:chOff x="0" y="0"/>
          <a:chExt cx="0" cy="0"/>
        </a:xfrm>
      </p:grpSpPr>
      <p:pic>
        <p:nvPicPr>
          <p:cNvPr id="9" name="Picture 2" descr="C:\Users\yaely\Dropbox\Sapiens OTS\Graphic Elements\Final Elements\shutterstock_66140266w.jpg">
            <a:extLst>
              <a:ext uri="{FF2B5EF4-FFF2-40B4-BE49-F238E27FC236}">
                <a16:creationId xmlns:a16="http://schemas.microsoft.com/office/drawing/2014/main" id="{3D9081F4-459A-4F22-8983-957F2CD31B99}"/>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6906" b="6425"/>
          <a:stretch/>
        </p:blipFill>
        <p:spPr bwMode="auto">
          <a:xfrm>
            <a:off x="3654517" y="1151739"/>
            <a:ext cx="5489483" cy="36782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2">
            <a:extLst>
              <a:ext uri="{FF2B5EF4-FFF2-40B4-BE49-F238E27FC236}">
                <a16:creationId xmlns:a16="http://schemas.microsoft.com/office/drawing/2014/main" id="{C1F7F6C8-D39E-4127-A169-538E4F0EFBE8}"/>
              </a:ext>
            </a:extLst>
          </p:cNvPr>
          <p:cNvSpPr>
            <a:spLocks noGrp="1"/>
          </p:cNvSpPr>
          <p:nvPr>
            <p:ph type="body" sz="quarter" idx="31" hasCustomPrompt="1"/>
          </p:nvPr>
        </p:nvSpPr>
        <p:spPr>
          <a:xfrm>
            <a:off x="463532" y="1200150"/>
            <a:ext cx="5410143" cy="3581398"/>
          </a:xfrm>
        </p:spPr>
        <p:txBody>
          <a:bodyPr lIns="0" tIns="0" rIns="0" bIns="0"/>
          <a:lstStyle>
            <a:lvl1pPr marL="257175" indent="-257175">
              <a:buSzPct val="100000"/>
              <a:buFont typeface="Arial" charset="0"/>
              <a:buChar char="•"/>
              <a:defRPr sz="2400">
                <a:solidFill>
                  <a:srgbClr val="004780"/>
                </a:solidFill>
                <a:latin typeface="+mn-lt"/>
              </a:defRPr>
            </a:lvl1pPr>
            <a:lvl2pPr>
              <a:defRPr sz="2200">
                <a:solidFill>
                  <a:srgbClr val="004780"/>
                </a:solidFill>
                <a:latin typeface="+mn-lt"/>
              </a:defRPr>
            </a:lvl2pPr>
            <a:lvl3pPr>
              <a:defRPr sz="2000">
                <a:solidFill>
                  <a:srgbClr val="004780"/>
                </a:solidFill>
                <a:latin typeface="+mn-lt"/>
              </a:defRPr>
            </a:lvl3pPr>
            <a:lvl4pPr>
              <a:defRPr sz="1800">
                <a:solidFill>
                  <a:srgbClr val="004780"/>
                </a:solidFill>
                <a:latin typeface="+mn-lt"/>
              </a:defRPr>
            </a:lvl4pPr>
            <a:lvl5pPr>
              <a:defRPr sz="1600">
                <a:solidFill>
                  <a:srgbClr val="004780"/>
                </a:solidFill>
                <a:latin typeface="+mn-lt"/>
              </a:defRPr>
            </a:lvl5pPr>
          </a:lstStyle>
          <a:p>
            <a:pPr marL="171450" lvl="0" indent="-171450" defTabSz="91440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sp>
        <p:nvSpPr>
          <p:cNvPr id="8"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Tree>
    <p:extLst>
      <p:ext uri="{BB962C8B-B14F-4D97-AF65-F5344CB8AC3E}">
        <p14:creationId xmlns:p14="http://schemas.microsoft.com/office/powerpoint/2010/main" val="195097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ALIS_Blank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8"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47D0C9FD-C226-4151-856A-A8CF5DDA5C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pic>
        <p:nvPicPr>
          <p:cNvPr id="7" name="Picture 2" descr="C:\Users\yaely\Dropbox\Sapiens OTS\Graphic Elements\Final Elements\ALIS_Manages_the_Policy_Life_cycle.png">
            <a:extLst>
              <a:ext uri="{FF2B5EF4-FFF2-40B4-BE49-F238E27FC236}">
                <a16:creationId xmlns:a16="http://schemas.microsoft.com/office/drawing/2014/main" id="{737E3833-9834-44BC-85BC-BFD16B0CF0B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61304" y="1219298"/>
            <a:ext cx="4282608" cy="321195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3" descr="C:\Users\yaely\Dropbox\Sapiens OTS\Graphic Elements\Final Elements\support.png">
            <a:extLst>
              <a:ext uri="{FF2B5EF4-FFF2-40B4-BE49-F238E27FC236}">
                <a16:creationId xmlns:a16="http://schemas.microsoft.com/office/drawing/2014/main" id="{F2A37A09-A947-41D8-8BD7-C0429365AABF}"/>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143913" y="1512915"/>
            <a:ext cx="3514779" cy="250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48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Blank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7871D58-5341-4442-A301-40EFF59A7F5A}"/>
              </a:ext>
            </a:extLst>
          </p:cNvPr>
          <p:cNvSpPr>
            <a:spLocks noGrp="1"/>
          </p:cNvSpPr>
          <p:nvPr>
            <p:ph type="sldNum" sz="quarter" idx="4"/>
          </p:nvPr>
        </p:nvSpPr>
        <p:spPr>
          <a:xfrm>
            <a:off x="463531" y="4891957"/>
            <a:ext cx="195792" cy="208660"/>
          </a:xfrm>
          <a:prstGeom prst="ellipse">
            <a:avLst/>
          </a:prstGeom>
          <a:gradFill flip="none" rotWithShape="1">
            <a:gsLst>
              <a:gs pos="80000">
                <a:schemeClr val="accent1"/>
              </a:gs>
              <a:gs pos="2000">
                <a:schemeClr val="accent2">
                  <a:shade val="100000"/>
                  <a:satMod val="115000"/>
                </a:schemeClr>
              </a:gs>
            </a:gsLst>
            <a:path path="circle">
              <a:fillToRect l="50000" t="50000" r="50000" b="50000"/>
            </a:path>
            <a:tileRect/>
          </a:gradFill>
          <a:ln>
            <a:noFill/>
          </a:ln>
        </p:spPr>
        <p:txBody>
          <a:bodyPr vert="horz" lIns="0" tIns="0" rIns="0" bIns="0" rtlCol="0" anchor="ctr"/>
          <a:lstStyle>
            <a:lvl1pPr algn="ctr">
              <a:defRPr sz="900">
                <a:solidFill>
                  <a:schemeClr val="bg1"/>
                </a:solidFill>
              </a:defRPr>
            </a:lvl1pPr>
          </a:lstStyle>
          <a:p>
            <a:fld id="{88E9595B-89F2-440D-944F-661EDFFFA9F2}"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8"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19"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pic>
        <p:nvPicPr>
          <p:cNvPr id="6" name="Picture 5">
            <a:extLst>
              <a:ext uri="{FF2B5EF4-FFF2-40B4-BE49-F238E27FC236}">
                <a16:creationId xmlns:a16="http://schemas.microsoft.com/office/drawing/2014/main" id="{47D0C9FD-C226-4151-856A-A8CF5DDA5C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
        <p:nvSpPr>
          <p:cNvPr id="7" name="TextBox 6">
            <a:extLst>
              <a:ext uri="{FF2B5EF4-FFF2-40B4-BE49-F238E27FC236}">
                <a16:creationId xmlns:a16="http://schemas.microsoft.com/office/drawing/2014/main" id="{3FCE0F9D-5C2E-4583-8019-3BEB511F9D64}"/>
              </a:ext>
            </a:extLst>
          </p:cNvPr>
          <p:cNvSpPr txBox="1"/>
          <p:nvPr userDrawn="1"/>
        </p:nvSpPr>
        <p:spPr>
          <a:xfrm>
            <a:off x="463531" y="1153650"/>
            <a:ext cx="1957138" cy="411480"/>
          </a:xfrm>
          <a:prstGeom prst="rect">
            <a:avLst/>
          </a:prstGeom>
          <a:solidFill>
            <a:schemeClr val="bg1">
              <a:lumMod val="85000"/>
            </a:schemeClr>
          </a:solidFill>
          <a:ln>
            <a:noFill/>
          </a:ln>
        </p:spPr>
        <p:txBody>
          <a:bodyPr wrap="square" lIns="274320" rtlCol="0" anchor="ctr" anchorCtr="0">
            <a:noAutofit/>
          </a:bodyPr>
          <a:lstStyle>
            <a:defPPr>
              <a:defRPr lang="en-US"/>
            </a:defPPr>
            <a:lvl1pPr>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sz="1050" dirty="0"/>
              <a:t>Main </a:t>
            </a:r>
            <a:br>
              <a:rPr lang="en-US" sz="1050" dirty="0"/>
            </a:br>
            <a:r>
              <a:rPr lang="en-US" sz="1050" dirty="0"/>
              <a:t>Details</a:t>
            </a:r>
          </a:p>
        </p:txBody>
      </p:sp>
      <p:sp>
        <p:nvSpPr>
          <p:cNvPr id="9" name="TextBox 8">
            <a:extLst>
              <a:ext uri="{FF2B5EF4-FFF2-40B4-BE49-F238E27FC236}">
                <a16:creationId xmlns:a16="http://schemas.microsoft.com/office/drawing/2014/main" id="{C0E2A008-8F68-4AC7-A35D-6196845AF16F}"/>
              </a:ext>
            </a:extLst>
          </p:cNvPr>
          <p:cNvSpPr txBox="1"/>
          <p:nvPr userDrawn="1"/>
        </p:nvSpPr>
        <p:spPr>
          <a:xfrm>
            <a:off x="463531" y="1651006"/>
            <a:ext cx="1957138" cy="438581"/>
          </a:xfrm>
          <a:prstGeom prst="rect">
            <a:avLst/>
          </a:prstGeom>
          <a:solidFill>
            <a:schemeClr val="bg1">
              <a:lumMod val="85000"/>
            </a:schemeClr>
          </a:solidFill>
          <a:ln>
            <a:noFill/>
          </a:ln>
        </p:spPr>
        <p:txBody>
          <a:bodyPr wrap="square" lIns="274320" rtlCol="0" anchor="ctr" anchorCtr="0">
            <a:noAutofit/>
          </a:bodyPr>
          <a:lstStyle>
            <a:defPPr>
              <a:defRPr lang="en-US"/>
            </a:defPPr>
            <a:lvl1pPr>
              <a:defRPr sz="1600">
                <a:solidFill>
                  <a:schemeClr val="accent1">
                    <a:lumMod val="75000"/>
                  </a:schemeClr>
                </a:solidFill>
              </a:defRPr>
            </a:lvl1p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Person</a:t>
            </a:r>
            <a:b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Details</a:t>
            </a:r>
          </a:p>
        </p:txBody>
      </p:sp>
      <p:sp>
        <p:nvSpPr>
          <p:cNvPr id="10" name="TextBox 9">
            <a:extLst>
              <a:ext uri="{FF2B5EF4-FFF2-40B4-BE49-F238E27FC236}">
                <a16:creationId xmlns:a16="http://schemas.microsoft.com/office/drawing/2014/main" id="{8ED8E0E2-1B6C-4C17-BFD0-0BD745348DEA}"/>
              </a:ext>
            </a:extLst>
          </p:cNvPr>
          <p:cNvSpPr txBox="1"/>
          <p:nvPr userDrawn="1"/>
        </p:nvSpPr>
        <p:spPr>
          <a:xfrm>
            <a:off x="463531" y="2148360"/>
            <a:ext cx="1957138" cy="411480"/>
          </a:xfrm>
          <a:prstGeom prst="rect">
            <a:avLst/>
          </a:prstGeom>
          <a:solidFill>
            <a:schemeClr val="bg1">
              <a:lumMod val="85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Roles</a:t>
            </a:r>
          </a:p>
        </p:txBody>
      </p:sp>
      <p:sp>
        <p:nvSpPr>
          <p:cNvPr id="12" name="TextBox 11">
            <a:extLst>
              <a:ext uri="{FF2B5EF4-FFF2-40B4-BE49-F238E27FC236}">
                <a16:creationId xmlns:a16="http://schemas.microsoft.com/office/drawing/2014/main" id="{AD42E6C6-7654-46DA-9AA5-C965DB347901}"/>
              </a:ext>
            </a:extLst>
          </p:cNvPr>
          <p:cNvSpPr txBox="1"/>
          <p:nvPr userDrawn="1"/>
        </p:nvSpPr>
        <p:spPr>
          <a:xfrm>
            <a:off x="463531" y="2645715"/>
            <a:ext cx="1957138" cy="411480"/>
          </a:xfrm>
          <a:prstGeom prst="rect">
            <a:avLst/>
          </a:prstGeom>
          <a:solidFill>
            <a:schemeClr val="bg1">
              <a:lumMod val="85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Coverage</a:t>
            </a:r>
          </a:p>
        </p:txBody>
      </p:sp>
      <p:sp>
        <p:nvSpPr>
          <p:cNvPr id="13" name="TextBox 12">
            <a:extLst>
              <a:ext uri="{FF2B5EF4-FFF2-40B4-BE49-F238E27FC236}">
                <a16:creationId xmlns:a16="http://schemas.microsoft.com/office/drawing/2014/main" id="{8E3706A4-5653-453C-B58E-CF24D2B6B643}"/>
              </a:ext>
            </a:extLst>
          </p:cNvPr>
          <p:cNvSpPr txBox="1"/>
          <p:nvPr userDrawn="1"/>
        </p:nvSpPr>
        <p:spPr>
          <a:xfrm>
            <a:off x="463531" y="3143070"/>
            <a:ext cx="1957138" cy="411480"/>
          </a:xfrm>
          <a:prstGeom prst="rect">
            <a:avLst/>
          </a:prstGeom>
          <a:solidFill>
            <a:schemeClr val="bg1">
              <a:lumMod val="85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Contributions</a:t>
            </a:r>
          </a:p>
        </p:txBody>
      </p:sp>
      <p:sp>
        <p:nvSpPr>
          <p:cNvPr id="14" name="TextBox 13">
            <a:extLst>
              <a:ext uri="{FF2B5EF4-FFF2-40B4-BE49-F238E27FC236}">
                <a16:creationId xmlns:a16="http://schemas.microsoft.com/office/drawing/2014/main" id="{36051682-FADD-44F8-9A07-B04999A0AFBD}"/>
              </a:ext>
            </a:extLst>
          </p:cNvPr>
          <p:cNvSpPr txBox="1"/>
          <p:nvPr userDrawn="1"/>
        </p:nvSpPr>
        <p:spPr>
          <a:xfrm>
            <a:off x="463531" y="3640425"/>
            <a:ext cx="1957138" cy="411480"/>
          </a:xfrm>
          <a:prstGeom prst="rect">
            <a:avLst/>
          </a:prstGeom>
          <a:solidFill>
            <a:schemeClr val="bg1">
              <a:lumMod val="85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Medical</a:t>
            </a:r>
            <a:br>
              <a:rPr lang="en-US" sz="1050" spc="-113"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Questionnaire</a:t>
            </a:r>
          </a:p>
        </p:txBody>
      </p:sp>
      <p:sp>
        <p:nvSpPr>
          <p:cNvPr id="15" name="TextBox 14">
            <a:extLst>
              <a:ext uri="{FF2B5EF4-FFF2-40B4-BE49-F238E27FC236}">
                <a16:creationId xmlns:a16="http://schemas.microsoft.com/office/drawing/2014/main" id="{E4A99360-6B0D-43E9-ADD6-9FF42355DE50}"/>
              </a:ext>
            </a:extLst>
          </p:cNvPr>
          <p:cNvSpPr txBox="1"/>
          <p:nvPr userDrawn="1"/>
        </p:nvSpPr>
        <p:spPr>
          <a:xfrm>
            <a:off x="463531" y="4635137"/>
            <a:ext cx="1957138" cy="411480"/>
          </a:xfrm>
          <a:prstGeom prst="rect">
            <a:avLst/>
          </a:prstGeom>
          <a:solidFill>
            <a:schemeClr val="bg1">
              <a:lumMod val="85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Under-Writing</a:t>
            </a:r>
          </a:p>
        </p:txBody>
      </p:sp>
      <p:sp>
        <p:nvSpPr>
          <p:cNvPr id="16" name="TextBox 15">
            <a:extLst>
              <a:ext uri="{FF2B5EF4-FFF2-40B4-BE49-F238E27FC236}">
                <a16:creationId xmlns:a16="http://schemas.microsoft.com/office/drawing/2014/main" id="{7985F0D3-D694-46ED-BF31-6FA9CB9AD3DC}"/>
              </a:ext>
            </a:extLst>
          </p:cNvPr>
          <p:cNvSpPr txBox="1"/>
          <p:nvPr userDrawn="1"/>
        </p:nvSpPr>
        <p:spPr>
          <a:xfrm>
            <a:off x="463531" y="4137780"/>
            <a:ext cx="1957138" cy="411480"/>
          </a:xfrm>
          <a:prstGeom prst="rect">
            <a:avLst/>
          </a:prstGeom>
          <a:solidFill>
            <a:schemeClr val="bg1">
              <a:lumMod val="85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Commission </a:t>
            </a:r>
            <a:b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and Notes</a:t>
            </a:r>
          </a:p>
        </p:txBody>
      </p:sp>
    </p:spTree>
    <p:extLst>
      <p:ext uri="{BB962C8B-B14F-4D97-AF65-F5344CB8AC3E}">
        <p14:creationId xmlns:p14="http://schemas.microsoft.com/office/powerpoint/2010/main" val="306386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Blank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7791" y="4917970"/>
            <a:ext cx="731964" cy="190054"/>
          </a:xfrm>
          <a:prstGeom prst="rect">
            <a:avLst/>
          </a:prstGeom>
        </p:spPr>
      </p:pic>
      <p:sp>
        <p:nvSpPr>
          <p:cNvPr id="18" name="Title 1">
            <a:extLst>
              <a:ext uri="{FF2B5EF4-FFF2-40B4-BE49-F238E27FC236}">
                <a16:creationId xmlns:a16="http://schemas.microsoft.com/office/drawing/2014/main" id="{6225C0F2-1917-49BD-BA5F-A26CCCFDCCFD}"/>
              </a:ext>
            </a:extLst>
          </p:cNvPr>
          <p:cNvSpPr>
            <a:spLocks noGrp="1"/>
          </p:cNvSpPr>
          <p:nvPr>
            <p:ph type="ctrTitle"/>
          </p:nvPr>
        </p:nvSpPr>
        <p:spPr>
          <a:xfrm>
            <a:off x="463532" y="164806"/>
            <a:ext cx="8223268" cy="553998"/>
          </a:xfrm>
        </p:spPr>
        <p:txBody>
          <a:bodyPr wrap="square" lIns="0" tIns="0" rIns="0" bIns="0" anchor="b">
            <a:spAutoFit/>
          </a:bodyPr>
          <a:lstStyle>
            <a:lvl1pPr algn="l" defTabSz="685800" rtl="0" eaLnBrk="1" latinLnBrk="0" hangingPunct="1">
              <a:spcBef>
                <a:spcPts val="0"/>
              </a:spcBef>
              <a:buNone/>
              <a:defRPr lang="en-US" sz="3600" b="1" kern="1200" dirty="0">
                <a:solidFill>
                  <a:schemeClr val="tx2"/>
                </a:solidFill>
                <a:latin typeface="+mn-lt"/>
                <a:ea typeface="Open Sans Semibold" panose="020B0706030804020204" pitchFamily="34" charset="0"/>
                <a:cs typeface="Open Sans Semibold" panose="020B0706030804020204" pitchFamily="34" charset="0"/>
              </a:defRPr>
            </a:lvl1pPr>
          </a:lstStyle>
          <a:p>
            <a:r>
              <a:rPr lang="en-US"/>
              <a:t>Click to edit Master title style</a:t>
            </a:r>
            <a:endParaRPr lang="en-US" dirty="0"/>
          </a:p>
        </p:txBody>
      </p:sp>
      <p:sp>
        <p:nvSpPr>
          <p:cNvPr id="19" name="Text Placeholder 2">
            <a:extLst>
              <a:ext uri="{FF2B5EF4-FFF2-40B4-BE49-F238E27FC236}">
                <a16:creationId xmlns:a16="http://schemas.microsoft.com/office/drawing/2014/main" id="{97083D41-8EF8-49F7-BE38-BE915AACB0DF}"/>
              </a:ext>
            </a:extLst>
          </p:cNvPr>
          <p:cNvSpPr>
            <a:spLocks noGrp="1"/>
          </p:cNvSpPr>
          <p:nvPr>
            <p:ph type="body" sz="quarter" idx="32" hasCustomPrompt="1"/>
          </p:nvPr>
        </p:nvSpPr>
        <p:spPr>
          <a:xfrm>
            <a:off x="463550" y="748244"/>
            <a:ext cx="8216900" cy="369888"/>
          </a:xfrm>
        </p:spPr>
        <p:txBody>
          <a:bodyPr lIns="0" tIns="0" rIns="0" bIns="0" anchor="ctr">
            <a:noAutofit/>
          </a:bodyPr>
          <a:lstStyle>
            <a:lvl1pPr marL="0" indent="0">
              <a:spcBef>
                <a:spcPts val="0"/>
              </a:spcBef>
              <a:buNone/>
              <a:defRPr sz="2400" b="1">
                <a:solidFill>
                  <a:srgbClr val="004780"/>
                </a:solidFill>
                <a:latin typeface="+mn-lt"/>
              </a:defRPr>
            </a:lvl1pPr>
          </a:lstStyle>
          <a:p>
            <a:pPr lvl="0"/>
            <a:r>
              <a:rPr lang="en-US" dirty="0"/>
              <a:t>Click to edit</a:t>
            </a:r>
          </a:p>
        </p:txBody>
      </p:sp>
      <p:pic>
        <p:nvPicPr>
          <p:cNvPr id="6" name="Picture 5">
            <a:extLst>
              <a:ext uri="{FF2B5EF4-FFF2-40B4-BE49-F238E27FC236}">
                <a16:creationId xmlns:a16="http://schemas.microsoft.com/office/drawing/2014/main" id="{47D0C9FD-C226-4151-856A-A8CF5DDA5C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95250"/>
          </a:xfrm>
          <a:prstGeom prst="rect">
            <a:avLst/>
          </a:prstGeom>
        </p:spPr>
      </p:pic>
      <p:sp>
        <p:nvSpPr>
          <p:cNvPr id="17" name="TextBox 16">
            <a:extLst>
              <a:ext uri="{FF2B5EF4-FFF2-40B4-BE49-F238E27FC236}">
                <a16:creationId xmlns:a16="http://schemas.microsoft.com/office/drawing/2014/main" id="{A2D20DAA-6876-46B4-8BCB-AEAE1E37DE85}"/>
              </a:ext>
            </a:extLst>
          </p:cNvPr>
          <p:cNvSpPr txBox="1"/>
          <p:nvPr userDrawn="1"/>
        </p:nvSpPr>
        <p:spPr>
          <a:xfrm>
            <a:off x="463532" y="1118132"/>
            <a:ext cx="1957138" cy="411480"/>
          </a:xfrm>
          <a:prstGeom prst="rect">
            <a:avLst/>
          </a:prstGeom>
          <a:solidFill>
            <a:schemeClr val="tx2">
              <a:lumMod val="50000"/>
            </a:schemeClr>
          </a:solidFill>
          <a:ln>
            <a:noFill/>
          </a:ln>
        </p:spPr>
        <p:txBody>
          <a:bodyPr wrap="square" lIns="274320" rtlCol="0" anchor="ctr" anchorCtr="0">
            <a:noAutofit/>
          </a:bodyPr>
          <a:lstStyle>
            <a:defPPr>
              <a:defRPr lang="en-US"/>
            </a:defPPr>
            <a:lvl1pPr>
              <a:defRPr sz="14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sz="1050" dirty="0"/>
              <a:t>Main </a:t>
            </a:r>
            <a:br>
              <a:rPr lang="en-US" sz="1050" dirty="0"/>
            </a:br>
            <a:r>
              <a:rPr lang="en-US" sz="1050" dirty="0"/>
              <a:t>Details</a:t>
            </a:r>
          </a:p>
        </p:txBody>
      </p:sp>
      <p:sp>
        <p:nvSpPr>
          <p:cNvPr id="20" name="TextBox 19">
            <a:extLst>
              <a:ext uri="{FF2B5EF4-FFF2-40B4-BE49-F238E27FC236}">
                <a16:creationId xmlns:a16="http://schemas.microsoft.com/office/drawing/2014/main" id="{F997480C-4F15-4593-BB7F-F692EEDCA233}"/>
              </a:ext>
            </a:extLst>
          </p:cNvPr>
          <p:cNvSpPr txBox="1"/>
          <p:nvPr userDrawn="1"/>
        </p:nvSpPr>
        <p:spPr>
          <a:xfrm>
            <a:off x="463532" y="1615488"/>
            <a:ext cx="1957138" cy="438581"/>
          </a:xfrm>
          <a:prstGeom prst="rect">
            <a:avLst/>
          </a:prstGeom>
          <a:solidFill>
            <a:schemeClr val="tx2">
              <a:lumMod val="50000"/>
            </a:schemeClr>
          </a:solidFill>
          <a:ln>
            <a:noFill/>
          </a:ln>
        </p:spPr>
        <p:txBody>
          <a:bodyPr wrap="square" lIns="274320" rtlCol="0" anchor="ctr" anchorCtr="0">
            <a:noAutofit/>
          </a:bodyPr>
          <a:lstStyle>
            <a:defPPr>
              <a:defRPr lang="en-US"/>
            </a:defPPr>
            <a:lvl1pPr>
              <a:defRPr sz="1600">
                <a:solidFill>
                  <a:schemeClr val="accent1">
                    <a:lumMod val="75000"/>
                  </a:schemeClr>
                </a:solidFill>
              </a:defRPr>
            </a:lvl1p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Person</a:t>
            </a:r>
            <a:b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Details</a:t>
            </a:r>
          </a:p>
        </p:txBody>
      </p:sp>
      <p:sp>
        <p:nvSpPr>
          <p:cNvPr id="21" name="TextBox 20">
            <a:extLst>
              <a:ext uri="{FF2B5EF4-FFF2-40B4-BE49-F238E27FC236}">
                <a16:creationId xmlns:a16="http://schemas.microsoft.com/office/drawing/2014/main" id="{1E8F86FF-6FA1-4472-AAD9-6882C21FEBB8}"/>
              </a:ext>
            </a:extLst>
          </p:cNvPr>
          <p:cNvSpPr txBox="1"/>
          <p:nvPr userDrawn="1"/>
        </p:nvSpPr>
        <p:spPr>
          <a:xfrm>
            <a:off x="463532" y="2112842"/>
            <a:ext cx="1957138" cy="411480"/>
          </a:xfrm>
          <a:prstGeom prst="rect">
            <a:avLst/>
          </a:prstGeom>
          <a:solidFill>
            <a:schemeClr val="tx2">
              <a:lumMod val="50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Roles</a:t>
            </a:r>
          </a:p>
        </p:txBody>
      </p:sp>
      <p:sp>
        <p:nvSpPr>
          <p:cNvPr id="22" name="TextBox 21">
            <a:extLst>
              <a:ext uri="{FF2B5EF4-FFF2-40B4-BE49-F238E27FC236}">
                <a16:creationId xmlns:a16="http://schemas.microsoft.com/office/drawing/2014/main" id="{C4421C6E-D043-4668-A98F-A8FEA52E023E}"/>
              </a:ext>
            </a:extLst>
          </p:cNvPr>
          <p:cNvSpPr txBox="1"/>
          <p:nvPr userDrawn="1"/>
        </p:nvSpPr>
        <p:spPr>
          <a:xfrm>
            <a:off x="463532" y="2610197"/>
            <a:ext cx="1957138" cy="411480"/>
          </a:xfrm>
          <a:prstGeom prst="rect">
            <a:avLst/>
          </a:prstGeom>
          <a:solidFill>
            <a:schemeClr val="tx2">
              <a:lumMod val="50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Coverage</a:t>
            </a:r>
          </a:p>
        </p:txBody>
      </p:sp>
      <p:sp>
        <p:nvSpPr>
          <p:cNvPr id="23" name="TextBox 22">
            <a:extLst>
              <a:ext uri="{FF2B5EF4-FFF2-40B4-BE49-F238E27FC236}">
                <a16:creationId xmlns:a16="http://schemas.microsoft.com/office/drawing/2014/main" id="{B6691BC2-699E-4648-B985-5B431252E2B4}"/>
              </a:ext>
            </a:extLst>
          </p:cNvPr>
          <p:cNvSpPr txBox="1"/>
          <p:nvPr userDrawn="1"/>
        </p:nvSpPr>
        <p:spPr>
          <a:xfrm>
            <a:off x="463532" y="3107552"/>
            <a:ext cx="1957138" cy="411480"/>
          </a:xfrm>
          <a:prstGeom prst="rect">
            <a:avLst/>
          </a:prstGeom>
          <a:solidFill>
            <a:schemeClr val="tx2">
              <a:lumMod val="50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Contributions</a:t>
            </a:r>
          </a:p>
        </p:txBody>
      </p:sp>
      <p:sp>
        <p:nvSpPr>
          <p:cNvPr id="24" name="TextBox 23">
            <a:extLst>
              <a:ext uri="{FF2B5EF4-FFF2-40B4-BE49-F238E27FC236}">
                <a16:creationId xmlns:a16="http://schemas.microsoft.com/office/drawing/2014/main" id="{6DEE98AB-0E8F-4EEE-AFA6-2B881F75EE6F}"/>
              </a:ext>
            </a:extLst>
          </p:cNvPr>
          <p:cNvSpPr txBox="1"/>
          <p:nvPr userDrawn="1"/>
        </p:nvSpPr>
        <p:spPr>
          <a:xfrm>
            <a:off x="463532" y="3604907"/>
            <a:ext cx="1957138" cy="411480"/>
          </a:xfrm>
          <a:prstGeom prst="rect">
            <a:avLst/>
          </a:prstGeom>
          <a:solidFill>
            <a:schemeClr val="tx2">
              <a:lumMod val="50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Medical</a:t>
            </a:r>
            <a:br>
              <a:rPr lang="en-US" sz="1050" spc="-113"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Questionnaire</a:t>
            </a:r>
          </a:p>
        </p:txBody>
      </p:sp>
      <p:sp>
        <p:nvSpPr>
          <p:cNvPr id="25" name="TextBox 24">
            <a:extLst>
              <a:ext uri="{FF2B5EF4-FFF2-40B4-BE49-F238E27FC236}">
                <a16:creationId xmlns:a16="http://schemas.microsoft.com/office/drawing/2014/main" id="{6CF61275-1E71-4E0B-9496-2D0897A754B3}"/>
              </a:ext>
            </a:extLst>
          </p:cNvPr>
          <p:cNvSpPr txBox="1"/>
          <p:nvPr userDrawn="1"/>
        </p:nvSpPr>
        <p:spPr>
          <a:xfrm>
            <a:off x="463532" y="4599619"/>
            <a:ext cx="1957138" cy="411480"/>
          </a:xfrm>
          <a:prstGeom prst="rect">
            <a:avLst/>
          </a:prstGeom>
          <a:solidFill>
            <a:schemeClr val="tx2">
              <a:lumMod val="50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Under-Writing</a:t>
            </a:r>
          </a:p>
        </p:txBody>
      </p:sp>
      <p:sp>
        <p:nvSpPr>
          <p:cNvPr id="26" name="TextBox 25">
            <a:extLst>
              <a:ext uri="{FF2B5EF4-FFF2-40B4-BE49-F238E27FC236}">
                <a16:creationId xmlns:a16="http://schemas.microsoft.com/office/drawing/2014/main" id="{C4D6C01F-D131-45DE-8ECF-7D5E86C13FAE}"/>
              </a:ext>
            </a:extLst>
          </p:cNvPr>
          <p:cNvSpPr txBox="1"/>
          <p:nvPr userDrawn="1"/>
        </p:nvSpPr>
        <p:spPr>
          <a:xfrm>
            <a:off x="463532" y="4102262"/>
            <a:ext cx="1957138" cy="411480"/>
          </a:xfrm>
          <a:prstGeom prst="rect">
            <a:avLst/>
          </a:prstGeom>
          <a:solidFill>
            <a:schemeClr val="tx2">
              <a:lumMod val="50000"/>
            </a:schemeClr>
          </a:solidFill>
          <a:ln>
            <a:noFill/>
          </a:ln>
        </p:spPr>
        <p:txBody>
          <a:bodyPr wrap="square" lIns="274320" rtlCol="0" anchor="ctr" anchorCtr="0">
            <a:noAutofit/>
          </a:bodyPr>
          <a:lstStyle/>
          <a:p>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Commission </a:t>
            </a:r>
            <a:b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rPr>
              <a:t>and Notes</a:t>
            </a:r>
          </a:p>
        </p:txBody>
      </p:sp>
    </p:spTree>
    <p:extLst>
      <p:ext uri="{BB962C8B-B14F-4D97-AF65-F5344CB8AC3E}">
        <p14:creationId xmlns:p14="http://schemas.microsoft.com/office/powerpoint/2010/main" val="173158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orient="horz" pos="132">
          <p15:clr>
            <a:srgbClr val="FBAE40"/>
          </p15:clr>
        </p15:guide>
        <p15:guide id="3" pos="5568">
          <p15:clr>
            <a:srgbClr val="FBAE40"/>
          </p15:clr>
        </p15:guide>
        <p15:guide id="4" orient="horz" pos="612">
          <p15:clr>
            <a:srgbClr val="FBAE40"/>
          </p15:clr>
        </p15:guide>
        <p15:guide id="5" orient="horz" pos="756">
          <p15:clr>
            <a:srgbClr val="FBAE40"/>
          </p15:clr>
        </p15:guide>
        <p15:guide id="6" orient="horz" pos="876">
          <p15:clr>
            <a:srgbClr val="FBAE40"/>
          </p15:clr>
        </p15:guide>
        <p15:guide id="7" orient="horz" pos="3036">
          <p15:clr>
            <a:srgbClr val="FBAE40"/>
          </p15:clr>
        </p15:guide>
        <p15:guide id="8" orient="horz" pos="3012">
          <p15:clr>
            <a:srgbClr val="FBAE40"/>
          </p15:clr>
        </p15:guide>
        <p15:guide id="9" pos="288">
          <p15:clr>
            <a:srgbClr val="FBAE40"/>
          </p15:clr>
        </p15:guide>
        <p15:guide id="10" pos="547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p:ph type="body" idx="1"/>
          </p:nvPr>
        </p:nvSpPr>
        <p:spPr>
          <a:xfrm>
            <a:off x="388247" y="873856"/>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Placeholder 1"/>
          <p:cNvSpPr>
            <a:spLocks noGrp="1"/>
          </p:cNvSpPr>
          <p:nvPr>
            <p:ph type="title"/>
          </p:nvPr>
        </p:nvSpPr>
        <p:spPr>
          <a:xfrm>
            <a:off x="379780" y="13135"/>
            <a:ext cx="8229600" cy="857250"/>
          </a:xfrm>
          <a:prstGeom prst="rect">
            <a:avLst/>
          </a:prstGeom>
        </p:spPr>
        <p:txBody>
          <a:bodyPr vert="horz" lIns="91440" tIns="45720" rIns="91440" bIns="45720" rtlCol="0" anchor="ctr">
            <a:normAutofit/>
          </a:bodyPr>
          <a:lstStyle/>
          <a:p>
            <a:r>
              <a:rPr lang="en-US"/>
              <a:t>Click to edit Master title style</a:t>
            </a:r>
            <a:endParaRPr lang="en-JM" dirty="0"/>
          </a:p>
        </p:txBody>
      </p:sp>
    </p:spTree>
    <p:extLst>
      <p:ext uri="{BB962C8B-B14F-4D97-AF65-F5344CB8AC3E}">
        <p14:creationId xmlns:p14="http://schemas.microsoft.com/office/powerpoint/2010/main" val="3854898031"/>
      </p:ext>
    </p:extLst>
  </p:cSld>
  <p:clrMap bg1="lt1" tx1="dk1" bg2="lt2" tx2="dk2" accent1="accent1" accent2="accent2" accent3="accent3" accent4="accent4" accent5="accent5" accent6="accent6" hlink="hlink" folHlink="folHlink"/>
  <p:sldLayoutIdLst>
    <p:sldLayoutId id="2147483954" r:id="rId1"/>
    <p:sldLayoutId id="2147483962" r:id="rId2"/>
    <p:sldLayoutId id="2147483932" r:id="rId3"/>
    <p:sldLayoutId id="2147483955" r:id="rId4"/>
    <p:sldLayoutId id="2147483976" r:id="rId5"/>
    <p:sldLayoutId id="2147483975" r:id="rId6"/>
    <p:sldLayoutId id="2147483974" r:id="rId7"/>
    <p:sldLayoutId id="2147483987" r:id="rId8"/>
    <p:sldLayoutId id="2147483988" r:id="rId9"/>
    <p:sldLayoutId id="2147483999" r:id="rId10"/>
    <p:sldLayoutId id="2147483945" r:id="rId11"/>
    <p:sldLayoutId id="2147483959" r:id="rId12"/>
    <p:sldLayoutId id="2147483943" r:id="rId13"/>
    <p:sldLayoutId id="2147483970" r:id="rId14"/>
    <p:sldLayoutId id="2147483934" r:id="rId15"/>
    <p:sldLayoutId id="2147483930" r:id="rId16"/>
    <p:sldLayoutId id="2147483935" r:id="rId17"/>
    <p:sldLayoutId id="2147483936" r:id="rId18"/>
    <p:sldLayoutId id="2147483941" r:id="rId19"/>
    <p:sldLayoutId id="2147483940" r:id="rId20"/>
    <p:sldLayoutId id="2147483944" r:id="rId21"/>
    <p:sldLayoutId id="2147483946" r:id="rId22"/>
    <p:sldLayoutId id="2147483947" r:id="rId23"/>
    <p:sldLayoutId id="2147483948" r:id="rId24"/>
    <p:sldLayoutId id="2147483949" r:id="rId25"/>
    <p:sldLayoutId id="2147483965" r:id="rId26"/>
    <p:sldLayoutId id="2147483971" r:id="rId27"/>
    <p:sldLayoutId id="2147483973" r:id="rId28"/>
    <p:sldLayoutId id="2147483972" r:id="rId29"/>
    <p:sldLayoutId id="2147483989" r:id="rId30"/>
    <p:sldLayoutId id="2147483990" r:id="rId31"/>
    <p:sldLayoutId id="2147483992" r:id="rId32"/>
    <p:sldLayoutId id="2147483993" r:id="rId33"/>
    <p:sldLayoutId id="2147483994" r:id="rId34"/>
    <p:sldLayoutId id="2147483995" r:id="rId35"/>
    <p:sldLayoutId id="2147483996" r:id="rId36"/>
    <p:sldLayoutId id="2147484000" r:id="rId37"/>
    <p:sldLayoutId id="2147484003" r:id="rId38"/>
    <p:sldLayoutId id="2147484004" r:id="rId39"/>
    <p:sldLayoutId id="2147484005" r:id="rId40"/>
    <p:sldLayoutId id="2147484006" r:id="rId41"/>
    <p:sldLayoutId id="2147484007" r:id="rId42"/>
    <p:sldLayoutId id="2147484008" r:id="rId43"/>
    <p:sldLayoutId id="2147484009" r:id="rId44"/>
    <p:sldLayoutId id="2147484010" r:id="rId45"/>
  </p:sldLayoutIdLst>
  <p:hf hdr="0" ftr="0" dt="0"/>
  <p:txStyles>
    <p:titleStyle>
      <a:lvl1pPr algn="l" defTabSz="685800" rtl="0" eaLnBrk="1" latinLnBrk="0" hangingPunct="1">
        <a:spcBef>
          <a:spcPct val="0"/>
        </a:spcBef>
        <a:buNone/>
        <a:defRPr sz="3600" b="1" kern="1200">
          <a:solidFill>
            <a:schemeClr val="tx2"/>
          </a:solidFill>
          <a:latin typeface="+mn-lt"/>
          <a:ea typeface="Open Sans Semibold" panose="020B0706030804020204" pitchFamily="34" charset="0"/>
          <a:cs typeface="Open Sans Semibold" panose="020B0706030804020204" pitchFamily="34" charset="0"/>
        </a:defRPr>
      </a:lvl1pPr>
    </p:titleStyle>
    <p:bodyStyle>
      <a:lvl1pPr marL="182880" indent="-182880" algn="l" defTabSz="685800" rtl="0" eaLnBrk="1" latinLnBrk="0" hangingPunct="1">
        <a:spcBef>
          <a:spcPts val="150"/>
        </a:spcBef>
        <a:buClr>
          <a:schemeClr val="tx2"/>
        </a:buClr>
        <a:buFont typeface="Arial" charset="0"/>
        <a:buChar char="•"/>
        <a:defRPr sz="1800" kern="1200">
          <a:solidFill>
            <a:srgbClr val="595959"/>
          </a:solidFill>
          <a:latin typeface="Calibri Light" panose="020F0302020204030204" pitchFamily="34" charset="0"/>
          <a:ea typeface="+mn-ea"/>
          <a:cs typeface="+mn-cs"/>
        </a:defRPr>
      </a:lvl1pPr>
      <a:lvl2pPr marL="457200" indent="-182880" algn="l" defTabSz="685800" rtl="0" eaLnBrk="1" latinLnBrk="0" hangingPunct="1">
        <a:spcBef>
          <a:spcPts val="150"/>
        </a:spcBef>
        <a:buClr>
          <a:schemeClr val="tx2"/>
        </a:buClr>
        <a:buFont typeface="Arial" charset="0"/>
        <a:buChar char="•"/>
        <a:defRPr sz="1500" kern="1200">
          <a:solidFill>
            <a:srgbClr val="595959"/>
          </a:solidFill>
          <a:latin typeface="Calibri Light" panose="020F0302020204030204" pitchFamily="34" charset="0"/>
          <a:ea typeface="+mn-ea"/>
          <a:cs typeface="+mn-cs"/>
        </a:defRPr>
      </a:lvl2pPr>
      <a:lvl3pPr marL="731520" indent="-182880" algn="l" defTabSz="685800" rtl="0" eaLnBrk="1" latinLnBrk="0" hangingPunct="1">
        <a:spcBef>
          <a:spcPts val="150"/>
        </a:spcBef>
        <a:buClr>
          <a:schemeClr val="tx2"/>
        </a:buClr>
        <a:buFont typeface="Arial" charset="0"/>
        <a:buChar char="•"/>
        <a:defRPr sz="1350" kern="1200">
          <a:solidFill>
            <a:srgbClr val="595959"/>
          </a:solidFill>
          <a:latin typeface="Calibri Light" panose="020F0302020204030204" pitchFamily="34" charset="0"/>
          <a:ea typeface="+mn-ea"/>
          <a:cs typeface="+mn-cs"/>
        </a:defRPr>
      </a:lvl3pPr>
      <a:lvl4pPr marL="1005840" indent="-182880" algn="l" defTabSz="685800" rtl="0" eaLnBrk="1" latinLnBrk="0" hangingPunct="1">
        <a:spcBef>
          <a:spcPts val="150"/>
        </a:spcBef>
        <a:buClr>
          <a:schemeClr val="tx2"/>
        </a:buClr>
        <a:buFont typeface="Arial" charset="0"/>
        <a:buChar char="•"/>
        <a:defRPr sz="1200" kern="1200">
          <a:solidFill>
            <a:srgbClr val="595959"/>
          </a:solidFill>
          <a:latin typeface="Calibri Light" panose="020F0302020204030204" pitchFamily="34" charset="0"/>
          <a:ea typeface="+mn-ea"/>
          <a:cs typeface="+mn-cs"/>
        </a:defRPr>
      </a:lvl4pPr>
      <a:lvl5pPr marL="1280160" indent="-182880" algn="l" defTabSz="685800" rtl="0" eaLnBrk="1" latinLnBrk="0" hangingPunct="1">
        <a:spcBef>
          <a:spcPts val="150"/>
        </a:spcBef>
        <a:buClr>
          <a:schemeClr val="tx2"/>
        </a:buClr>
        <a:buFont typeface="Arial" charset="0"/>
        <a:buChar char="•"/>
        <a:defRPr sz="1200" kern="1200">
          <a:solidFill>
            <a:srgbClr val="595959"/>
          </a:solidFill>
          <a:latin typeface="Calibri Light" panose="020F030202020403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5.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92379" y="3721203"/>
            <a:ext cx="7746222" cy="407489"/>
          </a:xfrm>
        </p:spPr>
        <p:txBody>
          <a:bodyPr/>
          <a:lstStyle/>
          <a:p>
            <a:r>
              <a:rPr lang="en-GB" sz="3600" b="1" dirty="0"/>
              <a:t>SVN - </a:t>
            </a:r>
            <a:r>
              <a:rPr lang="en-IN" sz="3600" b="1" dirty="0"/>
              <a:t>Apache Subversion</a:t>
            </a:r>
          </a:p>
          <a:p>
            <a:endParaRPr lang="en-GB" sz="3600" b="1" dirty="0"/>
          </a:p>
        </p:txBody>
      </p:sp>
      <p:sp>
        <p:nvSpPr>
          <p:cNvPr id="6" name="Text Placeholder 5"/>
          <p:cNvSpPr>
            <a:spLocks noGrp="1"/>
          </p:cNvSpPr>
          <p:nvPr>
            <p:ph type="body" sz="half" idx="11"/>
          </p:nvPr>
        </p:nvSpPr>
        <p:spPr>
          <a:xfrm>
            <a:off x="592379" y="4321664"/>
            <a:ext cx="1899611" cy="407489"/>
          </a:xfrm>
        </p:spPr>
        <p:txBody>
          <a:bodyPr>
            <a:normAutofit/>
          </a:bodyPr>
          <a:lstStyle/>
          <a:p>
            <a:fld id="{00AEF7B4-C2A7-4429-9604-54BFB72A7161}" type="datetime3">
              <a:rPr lang="en-US" sz="2000" b="0" smtClean="0"/>
              <a:t>1 November 2021</a:t>
            </a:fld>
            <a:endParaRPr lang="en-GB" sz="2000" b="0" dirty="0"/>
          </a:p>
        </p:txBody>
      </p:sp>
    </p:spTree>
    <p:extLst>
      <p:ext uri="{BB962C8B-B14F-4D97-AF65-F5344CB8AC3E}">
        <p14:creationId xmlns:p14="http://schemas.microsoft.com/office/powerpoint/2010/main" val="379834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D703D93E-0026-4244-8F18-036F460DB658}"/>
              </a:ext>
            </a:extLst>
          </p:cNvPr>
          <p:cNvSpPr>
            <a:spLocks noGrp="1" noChangeArrowheads="1"/>
          </p:cNvSpPr>
          <p:nvPr>
            <p:ph type="body" sz="quarter" idx="10"/>
          </p:nvPr>
        </p:nvSpPr>
        <p:spPr>
          <a:xfrm>
            <a:off x="4726983" y="1393370"/>
            <a:ext cx="3959816" cy="3310365"/>
          </a:xfrm>
        </p:spPr>
        <p:txBody>
          <a:bodyPr anchor="t">
            <a:normAutofit/>
          </a:bodyPr>
          <a:lstStyle/>
          <a:p>
            <a:r>
              <a:rPr lang="en-IN" dirty="0"/>
              <a:t>The Repository</a:t>
            </a:r>
          </a:p>
          <a:p>
            <a:pPr lvl="1"/>
            <a:r>
              <a:rPr lang="en-US" sz="2000" dirty="0"/>
              <a:t>Subversion uses a central database which is the repository.</a:t>
            </a:r>
          </a:p>
          <a:p>
            <a:pPr lvl="1"/>
            <a:r>
              <a:rPr lang="en-US" sz="2000" dirty="0"/>
              <a:t>It contains all your version-controlled files with their complete history</a:t>
            </a:r>
          </a:p>
        </p:txBody>
      </p:sp>
      <p:pic>
        <p:nvPicPr>
          <p:cNvPr id="4" name="Picture 3" descr="Diagram&#10;&#10;Description automatically generated">
            <a:extLst>
              <a:ext uri="{FF2B5EF4-FFF2-40B4-BE49-F238E27FC236}">
                <a16:creationId xmlns:a16="http://schemas.microsoft.com/office/drawing/2014/main" id="{4AEC0A7E-B165-46C4-B865-029F7F90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998" y="1393825"/>
            <a:ext cx="2876319" cy="3309738"/>
          </a:xfrm>
          <a:prstGeom prst="rect">
            <a:avLst/>
          </a:prstGeom>
          <a:noFill/>
        </p:spPr>
      </p:pic>
      <p:sp>
        <p:nvSpPr>
          <p:cNvPr id="136" name="Slide Number Placeholder 3">
            <a:extLst>
              <a:ext uri="{FF2B5EF4-FFF2-40B4-BE49-F238E27FC236}">
                <a16:creationId xmlns:a16="http://schemas.microsoft.com/office/drawing/2014/main" id="{6E0337A7-BD4F-41B9-9336-23AEADF3380B}"/>
              </a:ext>
            </a:extLst>
          </p:cNvPr>
          <p:cNvSpPr>
            <a:spLocks noGrp="1"/>
          </p:cNvSpPr>
          <p:nvPr>
            <p:ph type="sldNum" sz="quarter" idx="4"/>
          </p:nvPr>
        </p:nvSpPr>
        <p:spPr>
          <a:xfrm>
            <a:off x="463531" y="4891957"/>
            <a:ext cx="195792" cy="208660"/>
          </a:xfrm>
        </p:spPr>
        <p:txBody>
          <a:bodyPr/>
          <a:lstStyle/>
          <a:p>
            <a:pPr>
              <a:spcAft>
                <a:spcPts val="600"/>
              </a:spcAft>
            </a:pPr>
            <a:fld id="{88E9595B-89F2-440D-944F-661EDFFFA9F2}" type="slidenum">
              <a:rPr lang="en-US" smtClean="0"/>
              <a:pPr>
                <a:spcAft>
                  <a:spcPts val="600"/>
                </a:spcAft>
              </a:pPr>
              <a:t>10</a:t>
            </a:fld>
            <a:endParaRPr lang="en-US" dirty="0"/>
          </a:p>
        </p:txBody>
      </p:sp>
      <p:sp>
        <p:nvSpPr>
          <p:cNvPr id="3074" name="Rectangle 2">
            <a:extLst>
              <a:ext uri="{FF2B5EF4-FFF2-40B4-BE49-F238E27FC236}">
                <a16:creationId xmlns:a16="http://schemas.microsoft.com/office/drawing/2014/main" id="{5B6C591C-44BF-40C7-832C-470D88D9D45A}"/>
              </a:ext>
            </a:extLst>
          </p:cNvPr>
          <p:cNvSpPr>
            <a:spLocks noGrp="1" noChangeArrowheads="1"/>
          </p:cNvSpPr>
          <p:nvPr>
            <p:ph type="ctrTitle"/>
          </p:nvPr>
        </p:nvSpPr>
        <p:spPr>
          <a:xfrm>
            <a:off x="463532" y="164806"/>
            <a:ext cx="8223268" cy="553998"/>
          </a:xfrm>
        </p:spPr>
        <p:txBody>
          <a:bodyPr wrap="square" anchor="b">
            <a:normAutofit/>
          </a:bodyPr>
          <a:lstStyle/>
          <a:p>
            <a:r>
              <a:rPr lang="en-IN" dirty="0"/>
              <a:t>How Subversion works </a:t>
            </a:r>
            <a:endParaRPr lang="en-US" altLang="en-US" dirty="0"/>
          </a:p>
        </p:txBody>
      </p:sp>
      <p:sp>
        <p:nvSpPr>
          <p:cNvPr id="138" name="Text Placeholder 5">
            <a:extLst>
              <a:ext uri="{FF2B5EF4-FFF2-40B4-BE49-F238E27FC236}">
                <a16:creationId xmlns:a16="http://schemas.microsoft.com/office/drawing/2014/main" id="{C2D11608-7AB9-4D07-8D0A-9B3B92CA3985}"/>
              </a:ext>
            </a:extLst>
          </p:cNvPr>
          <p:cNvSpPr>
            <a:spLocks noGrp="1"/>
          </p:cNvSpPr>
          <p:nvPr>
            <p:ph type="body" sz="quarter" idx="32"/>
          </p:nvPr>
        </p:nvSpPr>
        <p:spPr>
          <a:xfrm>
            <a:off x="463550" y="748244"/>
            <a:ext cx="8216900" cy="369888"/>
          </a:xfrm>
        </p:spPr>
        <p:txBody>
          <a:bodyPr/>
          <a:lstStyle/>
          <a:p>
            <a:endParaRPr lang="en-US" dirty="0"/>
          </a:p>
        </p:txBody>
      </p:sp>
      <p:sp>
        <p:nvSpPr>
          <p:cNvPr id="6" name="Slide Number Placeholder 5" hidden="1">
            <a:extLst>
              <a:ext uri="{FF2B5EF4-FFF2-40B4-BE49-F238E27FC236}">
                <a16:creationId xmlns:a16="http://schemas.microsoft.com/office/drawing/2014/main" id="{BC0B49B1-7064-4B02-AFF2-C47F4F990CC0}"/>
              </a:ext>
            </a:extLst>
          </p:cNvPr>
          <p:cNvSpPr>
            <a:spLocks noGrp="1"/>
          </p:cNvSpPr>
          <p:nvPr>
            <p:ph type="sldNum" sz="quarter" idx="4294967295"/>
          </p:nvPr>
        </p:nvSpPr>
        <p:spPr>
          <a:xfrm>
            <a:off x="463531" y="4891957"/>
            <a:ext cx="195792" cy="208660"/>
          </a:xfrm>
          <a:prstGeom prst="ellipse">
            <a:avLst/>
          </a:prstGeom>
        </p:spPr>
        <p:txBody>
          <a:bodyPr/>
          <a:lstStyle/>
          <a:p>
            <a:pPr>
              <a:spcAft>
                <a:spcPts val="600"/>
              </a:spcAft>
            </a:pPr>
            <a:fld id="{88E9595B-89F2-440D-944F-661EDFFFA9F2}" type="slidenum">
              <a:rPr lang="en-US" smtClean="0"/>
              <a:pPr>
                <a:spcAft>
                  <a:spcPts val="600"/>
                </a:spcAft>
              </a:pPr>
              <a:t>10</a:t>
            </a:fld>
            <a:endParaRPr lang="en-US" dirty="0"/>
          </a:p>
        </p:txBody>
      </p:sp>
    </p:spTree>
    <p:extLst>
      <p:ext uri="{BB962C8B-B14F-4D97-AF65-F5344CB8AC3E}">
        <p14:creationId xmlns:p14="http://schemas.microsoft.com/office/powerpoint/2010/main" val="5125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D703D93E-0026-4244-8F18-036F460DB658}"/>
              </a:ext>
            </a:extLst>
          </p:cNvPr>
          <p:cNvSpPr>
            <a:spLocks noGrp="1" noChangeArrowheads="1"/>
          </p:cNvSpPr>
          <p:nvPr>
            <p:ph type="body" sz="quarter" idx="31"/>
          </p:nvPr>
        </p:nvSpPr>
        <p:spPr/>
        <p:txBody>
          <a:bodyPr>
            <a:normAutofit/>
          </a:bodyPr>
          <a:lstStyle/>
          <a:p>
            <a:r>
              <a:rPr lang="en-IN" dirty="0"/>
              <a:t>Working Copy</a:t>
            </a:r>
          </a:p>
          <a:p>
            <a:pPr lvl="1"/>
            <a:r>
              <a:rPr lang="en-US" dirty="0"/>
              <a:t>Every developer has his own working copy, called as a sandbox, on his local PC. </a:t>
            </a:r>
          </a:p>
          <a:p>
            <a:pPr lvl="1"/>
            <a:r>
              <a:rPr lang="en-US" dirty="0"/>
              <a:t>One can pull down the latest version from the repository, work on it locally without affecting anyone else, and commit them back to the repository after working on it.</a:t>
            </a:r>
            <a:endParaRPr lang="en-IN" dirty="0"/>
          </a:p>
        </p:txBody>
      </p:sp>
      <p:sp>
        <p:nvSpPr>
          <p:cNvPr id="3074" name="Rectangle 2">
            <a:extLst>
              <a:ext uri="{FF2B5EF4-FFF2-40B4-BE49-F238E27FC236}">
                <a16:creationId xmlns:a16="http://schemas.microsoft.com/office/drawing/2014/main" id="{5B6C591C-44BF-40C7-832C-470D88D9D45A}"/>
              </a:ext>
            </a:extLst>
          </p:cNvPr>
          <p:cNvSpPr>
            <a:spLocks noGrp="1" noChangeArrowheads="1"/>
          </p:cNvSpPr>
          <p:nvPr>
            <p:ph type="ctrTitle"/>
          </p:nvPr>
        </p:nvSpPr>
        <p:spPr/>
        <p:txBody>
          <a:bodyPr/>
          <a:lstStyle/>
          <a:p>
            <a:r>
              <a:rPr lang="en-IN" dirty="0"/>
              <a:t>How Subversion works (contd.,) </a:t>
            </a:r>
            <a:endParaRPr lang="en-US" altLang="en-US" dirty="0"/>
          </a:p>
        </p:txBody>
      </p:sp>
      <p:sp>
        <p:nvSpPr>
          <p:cNvPr id="2" name="Text Placeholder 1">
            <a:extLst>
              <a:ext uri="{FF2B5EF4-FFF2-40B4-BE49-F238E27FC236}">
                <a16:creationId xmlns:a16="http://schemas.microsoft.com/office/drawing/2014/main" id="{0E23FD2C-ABC9-484B-BBBD-1F167B269906}"/>
              </a:ext>
            </a:extLst>
          </p:cNvPr>
          <p:cNvSpPr>
            <a:spLocks noGrp="1"/>
          </p:cNvSpPr>
          <p:nvPr>
            <p:ph type="body" sz="quarter" idx="32"/>
          </p:nvPr>
        </p:nvSpPr>
        <p:spPr/>
        <p:txBody>
          <a:bodyPr/>
          <a:lstStyle/>
          <a:p>
            <a:endParaRPr lang="en-IN" dirty="0"/>
          </a:p>
        </p:txBody>
      </p:sp>
      <p:sp>
        <p:nvSpPr>
          <p:cNvPr id="6" name="Slide Number Placeholder 5">
            <a:extLst>
              <a:ext uri="{FF2B5EF4-FFF2-40B4-BE49-F238E27FC236}">
                <a16:creationId xmlns:a16="http://schemas.microsoft.com/office/drawing/2014/main" id="{BC0B49B1-7064-4B02-AFF2-C47F4F990CC0}"/>
              </a:ext>
            </a:extLst>
          </p:cNvPr>
          <p:cNvSpPr>
            <a:spLocks noGrp="1"/>
          </p:cNvSpPr>
          <p:nvPr>
            <p:ph type="sldNum" sz="quarter" idx="4"/>
          </p:nvPr>
        </p:nvSpPr>
        <p:spPr/>
        <p:txBody>
          <a:bodyPr/>
          <a:lstStyle/>
          <a:p>
            <a:fld id="{88E9595B-89F2-440D-944F-661EDFFFA9F2}" type="slidenum">
              <a:rPr lang="en-US" smtClean="0"/>
              <a:pPr/>
              <a:t>11</a:t>
            </a:fld>
            <a:endParaRPr lang="en-US" dirty="0"/>
          </a:p>
        </p:txBody>
      </p:sp>
    </p:spTree>
    <p:extLst>
      <p:ext uri="{BB962C8B-B14F-4D97-AF65-F5344CB8AC3E}">
        <p14:creationId xmlns:p14="http://schemas.microsoft.com/office/powerpoint/2010/main" val="213359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D703D93E-0026-4244-8F18-036F460DB658}"/>
              </a:ext>
            </a:extLst>
          </p:cNvPr>
          <p:cNvSpPr>
            <a:spLocks noGrp="1" noChangeArrowheads="1"/>
          </p:cNvSpPr>
          <p:nvPr>
            <p:ph type="body" sz="quarter" idx="31"/>
          </p:nvPr>
        </p:nvSpPr>
        <p:spPr/>
        <p:txBody>
          <a:bodyPr>
            <a:normAutofit fontScale="92500" lnSpcReduction="10000"/>
          </a:bodyPr>
          <a:lstStyle/>
          <a:p>
            <a:r>
              <a:rPr lang="en-US" dirty="0"/>
              <a:t>In this model, each user's client reads the repository and creates a personal </a:t>
            </a:r>
            <a:r>
              <a:rPr lang="en-US" i="1" dirty="0"/>
              <a:t>working copy </a:t>
            </a:r>
            <a:r>
              <a:rPr lang="en-US" dirty="0"/>
              <a:t>of the file or project. </a:t>
            </a:r>
          </a:p>
          <a:p>
            <a:r>
              <a:rPr lang="en-US" dirty="0"/>
              <a:t>Users then work in parallel, modifying their private copies. Finally, the private copies are merged together into a new, final version. </a:t>
            </a:r>
          </a:p>
          <a:p>
            <a:r>
              <a:rPr lang="en-US" dirty="0"/>
              <a:t>The version control system often assists with the merging, but ultimately a human being is responsible for making it happen correctly.</a:t>
            </a:r>
          </a:p>
          <a:p>
            <a:r>
              <a:rPr lang="en-US" dirty="0"/>
              <a:t>However, as of Version 1.2, Subversion also supports file locking, so if you have unmergeable files, or if you are simply forced into a locking policy by management, Subversion will still provide the features you need.</a:t>
            </a:r>
            <a:endParaRPr lang="en-IN" dirty="0"/>
          </a:p>
        </p:txBody>
      </p:sp>
      <p:sp>
        <p:nvSpPr>
          <p:cNvPr id="3074" name="Rectangle 2">
            <a:extLst>
              <a:ext uri="{FF2B5EF4-FFF2-40B4-BE49-F238E27FC236}">
                <a16:creationId xmlns:a16="http://schemas.microsoft.com/office/drawing/2014/main" id="{5B6C591C-44BF-40C7-832C-470D88D9D45A}"/>
              </a:ext>
            </a:extLst>
          </p:cNvPr>
          <p:cNvSpPr>
            <a:spLocks noGrp="1" noChangeArrowheads="1"/>
          </p:cNvSpPr>
          <p:nvPr>
            <p:ph type="ctrTitle"/>
          </p:nvPr>
        </p:nvSpPr>
        <p:spPr/>
        <p:txBody>
          <a:bodyPr/>
          <a:lstStyle/>
          <a:p>
            <a:r>
              <a:rPr lang="en-IN" dirty="0"/>
              <a:t>How Subversion works (contd.,)  </a:t>
            </a:r>
            <a:endParaRPr lang="en-US" altLang="en-US" dirty="0"/>
          </a:p>
        </p:txBody>
      </p:sp>
      <p:sp>
        <p:nvSpPr>
          <p:cNvPr id="2" name="Text Placeholder 1">
            <a:extLst>
              <a:ext uri="{FF2B5EF4-FFF2-40B4-BE49-F238E27FC236}">
                <a16:creationId xmlns:a16="http://schemas.microsoft.com/office/drawing/2014/main" id="{0E23FD2C-ABC9-484B-BBBD-1F167B269906}"/>
              </a:ext>
            </a:extLst>
          </p:cNvPr>
          <p:cNvSpPr>
            <a:spLocks noGrp="1"/>
          </p:cNvSpPr>
          <p:nvPr>
            <p:ph type="body" sz="quarter" idx="32"/>
          </p:nvPr>
        </p:nvSpPr>
        <p:spPr/>
        <p:txBody>
          <a:bodyPr/>
          <a:lstStyle/>
          <a:p>
            <a:r>
              <a:rPr lang="en-IN" dirty="0"/>
              <a:t>The Copy-Modify-Merge Model Solution by default</a:t>
            </a:r>
          </a:p>
        </p:txBody>
      </p:sp>
      <p:sp>
        <p:nvSpPr>
          <p:cNvPr id="6" name="Slide Number Placeholder 5">
            <a:extLst>
              <a:ext uri="{FF2B5EF4-FFF2-40B4-BE49-F238E27FC236}">
                <a16:creationId xmlns:a16="http://schemas.microsoft.com/office/drawing/2014/main" id="{BC0B49B1-7064-4B02-AFF2-C47F4F990CC0}"/>
              </a:ext>
            </a:extLst>
          </p:cNvPr>
          <p:cNvSpPr>
            <a:spLocks noGrp="1"/>
          </p:cNvSpPr>
          <p:nvPr>
            <p:ph type="sldNum" sz="quarter" idx="4"/>
          </p:nvPr>
        </p:nvSpPr>
        <p:spPr/>
        <p:txBody>
          <a:bodyPr/>
          <a:lstStyle/>
          <a:p>
            <a:fld id="{88E9595B-89F2-440D-944F-661EDFFFA9F2}" type="slidenum">
              <a:rPr lang="en-US" smtClean="0"/>
              <a:pPr/>
              <a:t>12</a:t>
            </a:fld>
            <a:endParaRPr lang="en-US" dirty="0"/>
          </a:p>
        </p:txBody>
      </p:sp>
    </p:spTree>
    <p:extLst>
      <p:ext uri="{BB962C8B-B14F-4D97-AF65-F5344CB8AC3E}">
        <p14:creationId xmlns:p14="http://schemas.microsoft.com/office/powerpoint/2010/main" val="150185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D703D93E-0026-4244-8F18-036F460DB658}"/>
              </a:ext>
            </a:extLst>
          </p:cNvPr>
          <p:cNvSpPr>
            <a:spLocks noGrp="1" noChangeArrowheads="1"/>
          </p:cNvSpPr>
          <p:nvPr>
            <p:ph type="body" sz="quarter" idx="31"/>
          </p:nvPr>
        </p:nvSpPr>
        <p:spPr/>
        <p:txBody>
          <a:bodyPr>
            <a:normAutofit/>
          </a:bodyPr>
          <a:lstStyle/>
          <a:p>
            <a:r>
              <a:rPr lang="en-US" dirty="0"/>
              <a:t>For a real project you will have a repository set up somewhere safe and a Subversion server to control it. </a:t>
            </a:r>
          </a:p>
          <a:p>
            <a:r>
              <a:rPr lang="en-US" altLang="en-US" dirty="0"/>
              <a:t>For Example: </a:t>
            </a:r>
          </a:p>
          <a:p>
            <a:pPr lvl="1"/>
            <a:r>
              <a:rPr lang="en-US" altLang="en-US" dirty="0"/>
              <a:t>Create a new folder and name it as per the project requirement /workspace (example: </a:t>
            </a:r>
            <a:r>
              <a:rPr lang="en-US" altLang="en-US" dirty="0" err="1"/>
              <a:t>svn_demo</a:t>
            </a:r>
            <a:r>
              <a:rPr lang="en-US" altLang="en-US" dirty="0"/>
              <a:t>)</a:t>
            </a:r>
          </a:p>
          <a:p>
            <a:pPr lvl="1"/>
            <a:r>
              <a:rPr lang="en-US" altLang="en-US" dirty="0"/>
              <a:t>Inside the </a:t>
            </a:r>
            <a:r>
              <a:rPr lang="en-US" altLang="en-US" dirty="0" err="1"/>
              <a:t>svn_demo</a:t>
            </a:r>
            <a:r>
              <a:rPr lang="en-US" altLang="en-US" dirty="0"/>
              <a:t> directory, right click and select SVN Checkout… </a:t>
            </a:r>
          </a:p>
          <a:p>
            <a:pPr lvl="1"/>
            <a:endParaRPr lang="en-US" altLang="en-US" dirty="0"/>
          </a:p>
          <a:p>
            <a:pPr lvl="1"/>
            <a:r>
              <a:rPr lang="en-US" altLang="en-US" dirty="0"/>
              <a:t>Once you have the checkout done, later you can either update/commit</a:t>
            </a:r>
          </a:p>
          <a:p>
            <a:pPr lvl="1"/>
            <a:endParaRPr lang="en-US" altLang="en-US" dirty="0"/>
          </a:p>
        </p:txBody>
      </p:sp>
      <p:sp>
        <p:nvSpPr>
          <p:cNvPr id="3074" name="Rectangle 2">
            <a:extLst>
              <a:ext uri="{FF2B5EF4-FFF2-40B4-BE49-F238E27FC236}">
                <a16:creationId xmlns:a16="http://schemas.microsoft.com/office/drawing/2014/main" id="{5B6C591C-44BF-40C7-832C-470D88D9D45A}"/>
              </a:ext>
            </a:extLst>
          </p:cNvPr>
          <p:cNvSpPr>
            <a:spLocks noGrp="1" noChangeArrowheads="1"/>
          </p:cNvSpPr>
          <p:nvPr>
            <p:ph type="ctrTitle"/>
          </p:nvPr>
        </p:nvSpPr>
        <p:spPr/>
        <p:txBody>
          <a:bodyPr/>
          <a:lstStyle/>
          <a:p>
            <a:r>
              <a:rPr lang="en-IN" dirty="0"/>
              <a:t>Importing a Project</a:t>
            </a:r>
          </a:p>
        </p:txBody>
      </p:sp>
      <p:sp>
        <p:nvSpPr>
          <p:cNvPr id="2" name="Text Placeholder 1">
            <a:extLst>
              <a:ext uri="{FF2B5EF4-FFF2-40B4-BE49-F238E27FC236}">
                <a16:creationId xmlns:a16="http://schemas.microsoft.com/office/drawing/2014/main" id="{0E23FD2C-ABC9-484B-BBBD-1F167B269906}"/>
              </a:ext>
            </a:extLst>
          </p:cNvPr>
          <p:cNvSpPr>
            <a:spLocks noGrp="1"/>
          </p:cNvSpPr>
          <p:nvPr>
            <p:ph type="body" sz="quarter" idx="32"/>
          </p:nvPr>
        </p:nvSpPr>
        <p:spPr/>
        <p:txBody>
          <a:bodyPr/>
          <a:lstStyle/>
          <a:p>
            <a:endParaRPr lang="en-IN" dirty="0"/>
          </a:p>
        </p:txBody>
      </p:sp>
      <p:sp>
        <p:nvSpPr>
          <p:cNvPr id="6" name="Slide Number Placeholder 5">
            <a:extLst>
              <a:ext uri="{FF2B5EF4-FFF2-40B4-BE49-F238E27FC236}">
                <a16:creationId xmlns:a16="http://schemas.microsoft.com/office/drawing/2014/main" id="{BC0B49B1-7064-4B02-AFF2-C47F4F990CC0}"/>
              </a:ext>
            </a:extLst>
          </p:cNvPr>
          <p:cNvSpPr>
            <a:spLocks noGrp="1"/>
          </p:cNvSpPr>
          <p:nvPr>
            <p:ph type="sldNum" sz="quarter" idx="4"/>
          </p:nvPr>
        </p:nvSpPr>
        <p:spPr/>
        <p:txBody>
          <a:bodyPr/>
          <a:lstStyle/>
          <a:p>
            <a:fld id="{88E9595B-89F2-440D-944F-661EDFFFA9F2}" type="slidenum">
              <a:rPr lang="en-US" smtClean="0"/>
              <a:pPr/>
              <a:t>13</a:t>
            </a:fld>
            <a:endParaRPr lang="en-US" dirty="0"/>
          </a:p>
        </p:txBody>
      </p:sp>
      <p:pic>
        <p:nvPicPr>
          <p:cNvPr id="1026" name="Picture 2" descr="image">
            <a:extLst>
              <a:ext uri="{FF2B5EF4-FFF2-40B4-BE49-F238E27FC236}">
                <a16:creationId xmlns:a16="http://schemas.microsoft.com/office/drawing/2014/main" id="{275B431D-6EB5-460E-8508-4E305A84B2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82" t="76666" r="55455" b="13376"/>
          <a:stretch/>
        </p:blipFill>
        <p:spPr bwMode="auto">
          <a:xfrm>
            <a:off x="3036346" y="4139120"/>
            <a:ext cx="947651" cy="5122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application&#10;&#10;Description automatically generated">
            <a:extLst>
              <a:ext uri="{FF2B5EF4-FFF2-40B4-BE49-F238E27FC236}">
                <a16:creationId xmlns:a16="http://schemas.microsoft.com/office/drawing/2014/main" id="{0A9D5CDE-4379-4090-805B-CC384BAB5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172" y="3253393"/>
            <a:ext cx="1924149" cy="514376"/>
          </a:xfrm>
          <a:prstGeom prst="rect">
            <a:avLst/>
          </a:prstGeom>
        </p:spPr>
      </p:pic>
    </p:spTree>
    <p:extLst>
      <p:ext uri="{BB962C8B-B14F-4D97-AF65-F5344CB8AC3E}">
        <p14:creationId xmlns:p14="http://schemas.microsoft.com/office/powerpoint/2010/main" val="83079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460FDD-F34F-4324-A67F-34C0EF4E40F3}"/>
              </a:ext>
            </a:extLst>
          </p:cNvPr>
          <p:cNvSpPr>
            <a:spLocks noGrp="1"/>
          </p:cNvSpPr>
          <p:nvPr>
            <p:ph type="body" sz="quarter" idx="10"/>
          </p:nvPr>
        </p:nvSpPr>
        <p:spPr>
          <a:xfrm>
            <a:off x="4726983" y="1393370"/>
            <a:ext cx="3959816" cy="3310365"/>
          </a:xfrm>
        </p:spPr>
        <p:txBody>
          <a:bodyPr anchor="t">
            <a:normAutofit/>
          </a:bodyPr>
          <a:lstStyle/>
          <a:p>
            <a:pPr>
              <a:lnSpc>
                <a:spcPct val="90000"/>
              </a:lnSpc>
            </a:pPr>
            <a:r>
              <a:rPr lang="en-US" sz="1300"/>
              <a:t>•</a:t>
            </a:r>
            <a:r>
              <a:rPr lang="en-US" sz="1300" b="1"/>
              <a:t>Repository Browser </a:t>
            </a:r>
            <a:r>
              <a:rPr lang="en-US" sz="1300"/>
              <a:t>- Browse the repository tree</a:t>
            </a:r>
          </a:p>
          <a:p>
            <a:pPr>
              <a:lnSpc>
                <a:spcPct val="90000"/>
              </a:lnSpc>
            </a:pPr>
            <a:r>
              <a:rPr lang="en-US" sz="1300"/>
              <a:t>•</a:t>
            </a:r>
            <a:r>
              <a:rPr lang="en-US" sz="1300" b="1"/>
              <a:t>Show diff </a:t>
            </a:r>
            <a:r>
              <a:rPr lang="en-US" sz="1300"/>
              <a:t>- Shows file diff. between WC and repository</a:t>
            </a:r>
          </a:p>
          <a:p>
            <a:pPr>
              <a:lnSpc>
                <a:spcPct val="90000"/>
              </a:lnSpc>
            </a:pPr>
            <a:r>
              <a:rPr lang="en-US" sz="1300"/>
              <a:t>•</a:t>
            </a:r>
            <a:r>
              <a:rPr lang="en-US" sz="1300" b="1"/>
              <a:t>Check for modification </a:t>
            </a:r>
            <a:r>
              <a:rPr lang="en-US" sz="1300"/>
              <a:t>- Check for local modifications</a:t>
            </a:r>
          </a:p>
          <a:p>
            <a:pPr>
              <a:lnSpc>
                <a:spcPct val="90000"/>
              </a:lnSpc>
            </a:pPr>
            <a:r>
              <a:rPr lang="en-US" sz="1300"/>
              <a:t>•</a:t>
            </a:r>
            <a:r>
              <a:rPr lang="en-US" sz="1300" b="1"/>
              <a:t>Revert</a:t>
            </a:r>
            <a:r>
              <a:rPr lang="en-US" sz="1300"/>
              <a:t> - Reverts local changes back to revision</a:t>
            </a:r>
          </a:p>
          <a:p>
            <a:pPr>
              <a:lnSpc>
                <a:spcPct val="90000"/>
              </a:lnSpc>
            </a:pPr>
            <a:r>
              <a:rPr lang="en-US" sz="1300"/>
              <a:t>•</a:t>
            </a:r>
            <a:r>
              <a:rPr lang="en-US" sz="1300" b="1"/>
              <a:t>Get lock/Release Lock </a:t>
            </a:r>
            <a:r>
              <a:rPr lang="en-US" sz="1300"/>
              <a:t>- For </a:t>
            </a:r>
            <a:r>
              <a:rPr lang="en-US" sz="1300" err="1"/>
              <a:t>unmergeble</a:t>
            </a:r>
            <a:r>
              <a:rPr lang="en-US" sz="1300"/>
              <a:t> files. Unlocked automatically at commit</a:t>
            </a:r>
          </a:p>
          <a:p>
            <a:pPr>
              <a:lnSpc>
                <a:spcPct val="90000"/>
              </a:lnSpc>
            </a:pPr>
            <a:r>
              <a:rPr lang="en-US" sz="1300"/>
              <a:t>•</a:t>
            </a:r>
            <a:r>
              <a:rPr lang="en-US" sz="1300" b="1"/>
              <a:t>Help</a:t>
            </a:r>
            <a:r>
              <a:rPr lang="en-US" sz="1300"/>
              <a:t> - to get help for </a:t>
            </a:r>
            <a:r>
              <a:rPr lang="en-US" sz="1300" err="1"/>
              <a:t>cmd</a:t>
            </a:r>
            <a:r>
              <a:rPr lang="en-US" sz="1300"/>
              <a:t> line and tortoise</a:t>
            </a:r>
          </a:p>
          <a:p>
            <a:pPr>
              <a:lnSpc>
                <a:spcPct val="90000"/>
              </a:lnSpc>
            </a:pPr>
            <a:r>
              <a:rPr lang="en-US" sz="1300"/>
              <a:t>•</a:t>
            </a:r>
            <a:r>
              <a:rPr lang="en-US" sz="1300" b="1"/>
              <a:t>Add</a:t>
            </a:r>
            <a:r>
              <a:rPr lang="en-US" sz="1300"/>
              <a:t> – Marks new files for addition to the repository on next commit </a:t>
            </a:r>
          </a:p>
          <a:p>
            <a:pPr>
              <a:lnSpc>
                <a:spcPct val="90000"/>
              </a:lnSpc>
            </a:pPr>
            <a:r>
              <a:rPr lang="en-US" sz="1300"/>
              <a:t>•</a:t>
            </a:r>
            <a:r>
              <a:rPr lang="en-US" sz="1300" b="1"/>
              <a:t>Delete</a:t>
            </a:r>
            <a:r>
              <a:rPr lang="en-US" sz="1300"/>
              <a:t> – Removes the file from the WC immediately as well as marks them for deletion in the repository on next commit</a:t>
            </a:r>
          </a:p>
        </p:txBody>
      </p:sp>
      <p:pic>
        <p:nvPicPr>
          <p:cNvPr id="2052" name="Picture 4" descr="image">
            <a:extLst>
              <a:ext uri="{FF2B5EF4-FFF2-40B4-BE49-F238E27FC236}">
                <a16:creationId xmlns:a16="http://schemas.microsoft.com/office/drawing/2014/main" id="{EB1F4B52-65F0-433D-9DAD-8408974F11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20982" y="1263535"/>
            <a:ext cx="1936865" cy="3628422"/>
          </a:xfrm>
          <a:prstGeom prst="rect">
            <a:avLst/>
          </a:prstGeom>
          <a:noFill/>
          <a:extLst>
            <a:ext uri="{909E8E84-426E-40DD-AFC4-6F175D3DCCD1}">
              <a14:hiddenFill xmlns:a14="http://schemas.microsoft.com/office/drawing/2010/main">
                <a:solidFill>
                  <a:srgbClr val="FFFFFF"/>
                </a:solidFill>
              </a14:hiddenFill>
            </a:ext>
          </a:extLst>
        </p:spPr>
      </p:pic>
      <p:sp>
        <p:nvSpPr>
          <p:cNvPr id="2054" name="Slide Number Placeholder 3">
            <a:extLst>
              <a:ext uri="{FF2B5EF4-FFF2-40B4-BE49-F238E27FC236}">
                <a16:creationId xmlns:a16="http://schemas.microsoft.com/office/drawing/2014/main" id="{5C7EF6AA-D440-45D0-BFAC-22B59E7257A1}"/>
              </a:ext>
            </a:extLst>
          </p:cNvPr>
          <p:cNvSpPr>
            <a:spLocks noGrp="1"/>
          </p:cNvSpPr>
          <p:nvPr>
            <p:ph type="sldNum" sz="quarter" idx="4"/>
          </p:nvPr>
        </p:nvSpPr>
        <p:spPr>
          <a:xfrm>
            <a:off x="463531" y="4891957"/>
            <a:ext cx="195792" cy="208660"/>
          </a:xfrm>
        </p:spPr>
        <p:txBody>
          <a:bodyPr/>
          <a:lstStyle/>
          <a:p>
            <a:pPr>
              <a:spcAft>
                <a:spcPts val="600"/>
              </a:spcAft>
            </a:pPr>
            <a:fld id="{88E9595B-89F2-440D-944F-661EDFFFA9F2}" type="slidenum">
              <a:rPr lang="en-US" smtClean="0"/>
              <a:pPr>
                <a:spcAft>
                  <a:spcPts val="600"/>
                </a:spcAft>
              </a:pPr>
              <a:t>14</a:t>
            </a:fld>
            <a:endParaRPr lang="en-US"/>
          </a:p>
        </p:txBody>
      </p:sp>
      <p:sp>
        <p:nvSpPr>
          <p:cNvPr id="3" name="Title 2">
            <a:extLst>
              <a:ext uri="{FF2B5EF4-FFF2-40B4-BE49-F238E27FC236}">
                <a16:creationId xmlns:a16="http://schemas.microsoft.com/office/drawing/2014/main" id="{952922FE-0E9F-404D-AC8A-C6202007AC81}"/>
              </a:ext>
            </a:extLst>
          </p:cNvPr>
          <p:cNvSpPr>
            <a:spLocks noGrp="1"/>
          </p:cNvSpPr>
          <p:nvPr>
            <p:ph type="ctrTitle"/>
          </p:nvPr>
        </p:nvSpPr>
        <p:spPr>
          <a:xfrm>
            <a:off x="463532" y="164806"/>
            <a:ext cx="8223268" cy="553998"/>
          </a:xfrm>
        </p:spPr>
        <p:txBody>
          <a:bodyPr wrap="square" anchor="b">
            <a:normAutofit/>
          </a:bodyPr>
          <a:lstStyle/>
          <a:p>
            <a:r>
              <a:rPr lang="en-US" dirty="0"/>
              <a:t>Tortoise GUI</a:t>
            </a:r>
            <a:endParaRPr lang="en-IN" dirty="0"/>
          </a:p>
        </p:txBody>
      </p:sp>
      <p:sp>
        <p:nvSpPr>
          <p:cNvPr id="75" name="Text Placeholder 5">
            <a:extLst>
              <a:ext uri="{FF2B5EF4-FFF2-40B4-BE49-F238E27FC236}">
                <a16:creationId xmlns:a16="http://schemas.microsoft.com/office/drawing/2014/main" id="{DF799363-F5E9-4A94-A710-27800F72D037}"/>
              </a:ext>
            </a:extLst>
          </p:cNvPr>
          <p:cNvSpPr>
            <a:spLocks noGrp="1"/>
          </p:cNvSpPr>
          <p:nvPr>
            <p:ph type="body" sz="quarter" idx="32"/>
          </p:nvPr>
        </p:nvSpPr>
        <p:spPr>
          <a:xfrm>
            <a:off x="463550" y="748244"/>
            <a:ext cx="8216900" cy="369888"/>
          </a:xfrm>
        </p:spPr>
        <p:txBody>
          <a:bodyPr/>
          <a:lstStyle/>
          <a:p>
            <a:endParaRPr lang="en-US"/>
          </a:p>
        </p:txBody>
      </p:sp>
      <p:sp>
        <p:nvSpPr>
          <p:cNvPr id="5" name="Slide Number Placeholder 4" hidden="1">
            <a:extLst>
              <a:ext uri="{FF2B5EF4-FFF2-40B4-BE49-F238E27FC236}">
                <a16:creationId xmlns:a16="http://schemas.microsoft.com/office/drawing/2014/main" id="{8CB9C8FE-6F20-42FE-A4BF-36C2DB71DF7B}"/>
              </a:ext>
            </a:extLst>
          </p:cNvPr>
          <p:cNvSpPr>
            <a:spLocks noGrp="1"/>
          </p:cNvSpPr>
          <p:nvPr>
            <p:ph type="sldNum" sz="quarter" idx="4294967295"/>
          </p:nvPr>
        </p:nvSpPr>
        <p:spPr>
          <a:xfrm>
            <a:off x="463531" y="4891957"/>
            <a:ext cx="195792" cy="208660"/>
          </a:xfrm>
          <a:prstGeom prst="ellipse">
            <a:avLst/>
          </a:prstGeom>
        </p:spPr>
        <p:txBody>
          <a:bodyPr/>
          <a:lstStyle/>
          <a:p>
            <a:pPr>
              <a:spcAft>
                <a:spcPts val="600"/>
              </a:spcAft>
            </a:pPr>
            <a:fld id="{88E9595B-89F2-440D-944F-661EDFFFA9F2}" type="slidenum">
              <a:rPr lang="en-US" smtClean="0"/>
              <a:pPr>
                <a:spcAft>
                  <a:spcPts val="600"/>
                </a:spcAft>
              </a:pPr>
              <a:t>14</a:t>
            </a:fld>
            <a:endParaRPr lang="en-US"/>
          </a:p>
        </p:txBody>
      </p:sp>
    </p:spTree>
    <p:extLst>
      <p:ext uri="{BB962C8B-B14F-4D97-AF65-F5344CB8AC3E}">
        <p14:creationId xmlns:p14="http://schemas.microsoft.com/office/powerpoint/2010/main" val="18202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3C52F-7923-4E23-B38D-6D75EBBE9C06}"/>
              </a:ext>
            </a:extLst>
          </p:cNvPr>
          <p:cNvSpPr>
            <a:spLocks noGrp="1"/>
          </p:cNvSpPr>
          <p:nvPr>
            <p:ph type="body" sz="quarter" idx="31"/>
          </p:nvPr>
        </p:nvSpPr>
        <p:spPr>
          <a:xfrm>
            <a:off x="457200" y="2048773"/>
            <a:ext cx="8216936" cy="2970899"/>
          </a:xfrm>
        </p:spPr>
        <p:txBody>
          <a:bodyPr/>
          <a:lstStyle/>
          <a:p>
            <a:endParaRPr lang="en-IN" dirty="0"/>
          </a:p>
        </p:txBody>
      </p:sp>
      <p:sp>
        <p:nvSpPr>
          <p:cNvPr id="3" name="Title 2">
            <a:extLst>
              <a:ext uri="{FF2B5EF4-FFF2-40B4-BE49-F238E27FC236}">
                <a16:creationId xmlns:a16="http://schemas.microsoft.com/office/drawing/2014/main" id="{5BD65110-6243-4DCF-BA4B-80B80A4C5D51}"/>
              </a:ext>
            </a:extLst>
          </p:cNvPr>
          <p:cNvSpPr>
            <a:spLocks noGrp="1"/>
          </p:cNvSpPr>
          <p:nvPr>
            <p:ph type="ctrTitle"/>
          </p:nvPr>
        </p:nvSpPr>
        <p:spPr/>
        <p:txBody>
          <a:bodyPr/>
          <a:lstStyle/>
          <a:p>
            <a:r>
              <a:rPr lang="en-US" dirty="0"/>
              <a:t>Tortoise Overview</a:t>
            </a:r>
            <a:endParaRPr lang="en-IN" dirty="0"/>
          </a:p>
        </p:txBody>
      </p:sp>
      <p:sp>
        <p:nvSpPr>
          <p:cNvPr id="4" name="Text Placeholder 3">
            <a:extLst>
              <a:ext uri="{FF2B5EF4-FFF2-40B4-BE49-F238E27FC236}">
                <a16:creationId xmlns:a16="http://schemas.microsoft.com/office/drawing/2014/main" id="{138F5E82-6948-4843-BF34-AC509341DD5A}"/>
              </a:ext>
            </a:extLst>
          </p:cNvPr>
          <p:cNvSpPr>
            <a:spLocks noGrp="1"/>
          </p:cNvSpPr>
          <p:nvPr>
            <p:ph type="body" sz="quarter" idx="32"/>
          </p:nvPr>
        </p:nvSpPr>
        <p:spPr/>
        <p:txBody>
          <a:bodyPr/>
          <a:lstStyle/>
          <a:p>
            <a:endParaRPr lang="en-IN"/>
          </a:p>
        </p:txBody>
      </p:sp>
      <p:sp>
        <p:nvSpPr>
          <p:cNvPr id="5" name="Slide Number Placeholder 4">
            <a:extLst>
              <a:ext uri="{FF2B5EF4-FFF2-40B4-BE49-F238E27FC236}">
                <a16:creationId xmlns:a16="http://schemas.microsoft.com/office/drawing/2014/main" id="{417A1EB0-B407-4392-BE23-5D882B36CD9A}"/>
              </a:ext>
            </a:extLst>
          </p:cNvPr>
          <p:cNvSpPr>
            <a:spLocks noGrp="1"/>
          </p:cNvSpPr>
          <p:nvPr>
            <p:ph type="sldNum" sz="quarter" idx="4"/>
          </p:nvPr>
        </p:nvSpPr>
        <p:spPr/>
        <p:txBody>
          <a:bodyPr/>
          <a:lstStyle/>
          <a:p>
            <a:fld id="{88E9595B-89F2-440D-944F-661EDFFFA9F2}" type="slidenum">
              <a:rPr lang="en-US" smtClean="0"/>
              <a:pPr/>
              <a:t>15</a:t>
            </a:fld>
            <a:endParaRPr lang="en-US" dirty="0"/>
          </a:p>
        </p:txBody>
      </p:sp>
      <p:pic>
        <p:nvPicPr>
          <p:cNvPr id="3074" name="Picture 2">
            <a:extLst>
              <a:ext uri="{FF2B5EF4-FFF2-40B4-BE49-F238E27FC236}">
                <a16:creationId xmlns:a16="http://schemas.microsoft.com/office/drawing/2014/main" id="{9E3D4DA1-CE34-4694-B8C5-C03BB0676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68" y="1147572"/>
            <a:ext cx="7620000" cy="399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23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C6402-0B04-4B0C-86A0-4F8F00B57643}"/>
              </a:ext>
            </a:extLst>
          </p:cNvPr>
          <p:cNvSpPr>
            <a:spLocks noGrp="1"/>
          </p:cNvSpPr>
          <p:nvPr>
            <p:ph type="body" sz="quarter" idx="31"/>
          </p:nvPr>
        </p:nvSpPr>
        <p:spPr>
          <a:xfrm>
            <a:off x="463532" y="1200150"/>
            <a:ext cx="4008576" cy="3581398"/>
          </a:xfrm>
        </p:spPr>
        <p:txBody>
          <a:bodyPr/>
          <a:lstStyle/>
          <a:p>
            <a:r>
              <a:rPr lang="en-US" dirty="0"/>
              <a:t>While you are working on your working copy we often need to know which files we have changed / added / removed or renamed, or even which files got changed and committed by others.</a:t>
            </a:r>
            <a:endParaRPr lang="en-IN" dirty="0"/>
          </a:p>
        </p:txBody>
      </p:sp>
      <p:sp>
        <p:nvSpPr>
          <p:cNvPr id="3" name="Title 2">
            <a:extLst>
              <a:ext uri="{FF2B5EF4-FFF2-40B4-BE49-F238E27FC236}">
                <a16:creationId xmlns:a16="http://schemas.microsoft.com/office/drawing/2014/main" id="{09C6AF77-AD86-4DAF-BA13-CD1B1EA2F23E}"/>
              </a:ext>
            </a:extLst>
          </p:cNvPr>
          <p:cNvSpPr>
            <a:spLocks noGrp="1"/>
          </p:cNvSpPr>
          <p:nvPr>
            <p:ph type="ctrTitle"/>
          </p:nvPr>
        </p:nvSpPr>
        <p:spPr>
          <a:xfrm>
            <a:off x="463532" y="164806"/>
            <a:ext cx="8223268" cy="553998"/>
          </a:xfrm>
        </p:spPr>
        <p:txBody>
          <a:bodyPr/>
          <a:lstStyle/>
          <a:p>
            <a:r>
              <a:rPr lang="en-IN" dirty="0"/>
              <a:t>Icon Overlays</a:t>
            </a:r>
          </a:p>
        </p:txBody>
      </p:sp>
      <p:sp>
        <p:nvSpPr>
          <p:cNvPr id="4" name="Text Placeholder 3">
            <a:extLst>
              <a:ext uri="{FF2B5EF4-FFF2-40B4-BE49-F238E27FC236}">
                <a16:creationId xmlns:a16="http://schemas.microsoft.com/office/drawing/2014/main" id="{B3270AE9-5BF1-4A1C-BB55-CDE118C84DBB}"/>
              </a:ext>
            </a:extLst>
          </p:cNvPr>
          <p:cNvSpPr>
            <a:spLocks noGrp="1"/>
          </p:cNvSpPr>
          <p:nvPr>
            <p:ph type="body" sz="quarter" idx="32"/>
          </p:nvPr>
        </p:nvSpPr>
        <p:spPr/>
        <p:txBody>
          <a:bodyPr/>
          <a:lstStyle/>
          <a:p>
            <a:endParaRPr lang="en-IN" dirty="0"/>
          </a:p>
        </p:txBody>
      </p:sp>
      <p:sp>
        <p:nvSpPr>
          <p:cNvPr id="5" name="Slide Number Placeholder 4">
            <a:extLst>
              <a:ext uri="{FF2B5EF4-FFF2-40B4-BE49-F238E27FC236}">
                <a16:creationId xmlns:a16="http://schemas.microsoft.com/office/drawing/2014/main" id="{011B75E8-2659-4BB0-B99D-CBAF28D44319}"/>
              </a:ext>
            </a:extLst>
          </p:cNvPr>
          <p:cNvSpPr>
            <a:spLocks noGrp="1"/>
          </p:cNvSpPr>
          <p:nvPr>
            <p:ph type="sldNum" sz="quarter" idx="4"/>
          </p:nvPr>
        </p:nvSpPr>
        <p:spPr/>
        <p:txBody>
          <a:bodyPr/>
          <a:lstStyle/>
          <a:p>
            <a:fld id="{88E9595B-89F2-440D-944F-661EDFFFA9F2}" type="slidenum">
              <a:rPr lang="en-US" smtClean="0"/>
              <a:pPr/>
              <a:t>16</a:t>
            </a:fld>
            <a:endParaRPr lang="en-US" dirty="0"/>
          </a:p>
        </p:txBody>
      </p:sp>
      <p:pic>
        <p:nvPicPr>
          <p:cNvPr id="7" name="Picture 6" descr="Logo, company name&#10;&#10;Description automatically generated">
            <a:extLst>
              <a:ext uri="{FF2B5EF4-FFF2-40B4-BE49-F238E27FC236}">
                <a16:creationId xmlns:a16="http://schemas.microsoft.com/office/drawing/2014/main" id="{601941F9-CBBA-42ED-9043-56640697B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836" y="1404675"/>
            <a:ext cx="3742685" cy="3049401"/>
          </a:xfrm>
          <a:prstGeom prst="rect">
            <a:avLst/>
          </a:prstGeom>
        </p:spPr>
      </p:pic>
    </p:spTree>
    <p:extLst>
      <p:ext uri="{BB962C8B-B14F-4D97-AF65-F5344CB8AC3E}">
        <p14:creationId xmlns:p14="http://schemas.microsoft.com/office/powerpoint/2010/main" val="315778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AE24D2-7FBD-4B45-91C1-276CD815851E}"/>
              </a:ext>
            </a:extLst>
          </p:cNvPr>
          <p:cNvSpPr>
            <a:spLocks noGrp="1"/>
          </p:cNvSpPr>
          <p:nvPr>
            <p:ph type="body" sz="quarter" idx="31"/>
          </p:nvPr>
        </p:nvSpPr>
        <p:spPr/>
        <p:txBody>
          <a:bodyPr/>
          <a:lstStyle/>
          <a:p>
            <a:endParaRPr lang="en-IN" dirty="0"/>
          </a:p>
        </p:txBody>
      </p:sp>
      <p:sp>
        <p:nvSpPr>
          <p:cNvPr id="3" name="Title 2">
            <a:extLst>
              <a:ext uri="{FF2B5EF4-FFF2-40B4-BE49-F238E27FC236}">
                <a16:creationId xmlns:a16="http://schemas.microsoft.com/office/drawing/2014/main" id="{C69B3A3D-8B68-47D5-BD23-09D6732CC0EF}"/>
              </a:ext>
            </a:extLst>
          </p:cNvPr>
          <p:cNvSpPr>
            <a:spLocks noGrp="1"/>
          </p:cNvSpPr>
          <p:nvPr>
            <p:ph type="ctrTitle"/>
          </p:nvPr>
        </p:nvSpPr>
        <p:spPr>
          <a:xfrm>
            <a:off x="463532" y="164806"/>
            <a:ext cx="8223268" cy="553998"/>
          </a:xfrm>
        </p:spPr>
        <p:txBody>
          <a:bodyPr/>
          <a:lstStyle/>
          <a:p>
            <a:r>
              <a:rPr lang="en-IN" dirty="0"/>
              <a:t>Making Changes</a:t>
            </a:r>
          </a:p>
        </p:txBody>
      </p:sp>
      <p:sp>
        <p:nvSpPr>
          <p:cNvPr id="4" name="Text Placeholder 3">
            <a:extLst>
              <a:ext uri="{FF2B5EF4-FFF2-40B4-BE49-F238E27FC236}">
                <a16:creationId xmlns:a16="http://schemas.microsoft.com/office/drawing/2014/main" id="{ABEFDFB6-7A4E-436E-B489-3917D8195E50}"/>
              </a:ext>
            </a:extLst>
          </p:cNvPr>
          <p:cNvSpPr>
            <a:spLocks noGrp="1"/>
          </p:cNvSpPr>
          <p:nvPr>
            <p:ph type="body" sz="quarter" idx="32"/>
          </p:nvPr>
        </p:nvSpPr>
        <p:spPr/>
        <p:txBody>
          <a:bodyPr/>
          <a:lstStyle/>
          <a:p>
            <a:r>
              <a:rPr lang="en-IN" dirty="0"/>
              <a:t>File Difference Viewer -&gt; “TortoiseSVN</a:t>
            </a:r>
            <a:r>
              <a:rPr lang="en-IN" b="0" dirty="0"/>
              <a:t> → </a:t>
            </a:r>
            <a:r>
              <a:rPr lang="en-IN" dirty="0"/>
              <a:t>Diff”</a:t>
            </a:r>
          </a:p>
        </p:txBody>
      </p:sp>
      <p:sp>
        <p:nvSpPr>
          <p:cNvPr id="5" name="Slide Number Placeholder 4">
            <a:extLst>
              <a:ext uri="{FF2B5EF4-FFF2-40B4-BE49-F238E27FC236}">
                <a16:creationId xmlns:a16="http://schemas.microsoft.com/office/drawing/2014/main" id="{45845B66-1262-4734-92E9-163449DABA88}"/>
              </a:ext>
            </a:extLst>
          </p:cNvPr>
          <p:cNvSpPr>
            <a:spLocks noGrp="1"/>
          </p:cNvSpPr>
          <p:nvPr>
            <p:ph type="sldNum" sz="quarter" idx="4"/>
          </p:nvPr>
        </p:nvSpPr>
        <p:spPr/>
        <p:txBody>
          <a:bodyPr/>
          <a:lstStyle/>
          <a:p>
            <a:fld id="{88E9595B-89F2-440D-944F-661EDFFFA9F2}" type="slidenum">
              <a:rPr lang="en-US" smtClean="0"/>
              <a:pPr/>
              <a:t>17</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B77B9C88-9727-4C25-BEAC-7A99C22C6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245" y="1248014"/>
            <a:ext cx="6924675" cy="3552825"/>
          </a:xfrm>
          <a:prstGeom prst="rect">
            <a:avLst/>
          </a:prstGeom>
        </p:spPr>
      </p:pic>
    </p:spTree>
    <p:extLst>
      <p:ext uri="{BB962C8B-B14F-4D97-AF65-F5344CB8AC3E}">
        <p14:creationId xmlns:p14="http://schemas.microsoft.com/office/powerpoint/2010/main" val="102956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 table&#10;&#10;Description automatically generated">
            <a:extLst>
              <a:ext uri="{FF2B5EF4-FFF2-40B4-BE49-F238E27FC236}">
                <a16:creationId xmlns:a16="http://schemas.microsoft.com/office/drawing/2014/main" id="{CF360C4B-D4B2-46F9-8953-95388E2623A5}"/>
              </a:ext>
            </a:extLst>
          </p:cNvPr>
          <p:cNvPicPr>
            <a:picLocks noChangeAspect="1"/>
          </p:cNvPicPr>
          <p:nvPr/>
        </p:nvPicPr>
        <p:blipFill rotWithShape="1">
          <a:blip r:embed="rId2">
            <a:extLst>
              <a:ext uri="{28A0092B-C50C-407E-A947-70E740481C1C}">
                <a14:useLocalDpi xmlns:a14="http://schemas.microsoft.com/office/drawing/2010/main" val="0"/>
              </a:ext>
            </a:extLst>
          </a:blip>
          <a:srcRect t="7037" r="235"/>
          <a:stretch/>
        </p:blipFill>
        <p:spPr>
          <a:xfrm>
            <a:off x="457200" y="748244"/>
            <a:ext cx="8129847" cy="4320000"/>
          </a:xfrm>
          <a:prstGeom prst="rect">
            <a:avLst/>
          </a:prstGeom>
        </p:spPr>
      </p:pic>
      <p:sp>
        <p:nvSpPr>
          <p:cNvPr id="2" name="Text Placeholder 1">
            <a:extLst>
              <a:ext uri="{FF2B5EF4-FFF2-40B4-BE49-F238E27FC236}">
                <a16:creationId xmlns:a16="http://schemas.microsoft.com/office/drawing/2014/main" id="{AE351A5A-29DC-4DEF-B2B1-556CDB061589}"/>
              </a:ext>
            </a:extLst>
          </p:cNvPr>
          <p:cNvSpPr>
            <a:spLocks noGrp="1"/>
          </p:cNvSpPr>
          <p:nvPr>
            <p:ph type="body" sz="quarter" idx="31"/>
          </p:nvPr>
        </p:nvSpPr>
        <p:spPr/>
        <p:txBody>
          <a:bodyPr/>
          <a:lstStyle/>
          <a:p>
            <a:endParaRPr lang="en-IN"/>
          </a:p>
        </p:txBody>
      </p:sp>
      <p:sp>
        <p:nvSpPr>
          <p:cNvPr id="3" name="Title 2">
            <a:extLst>
              <a:ext uri="{FF2B5EF4-FFF2-40B4-BE49-F238E27FC236}">
                <a16:creationId xmlns:a16="http://schemas.microsoft.com/office/drawing/2014/main" id="{FB12B675-9BF6-49E2-9FC8-48DA66640ABF}"/>
              </a:ext>
            </a:extLst>
          </p:cNvPr>
          <p:cNvSpPr>
            <a:spLocks noGrp="1"/>
          </p:cNvSpPr>
          <p:nvPr>
            <p:ph type="ctrTitle"/>
          </p:nvPr>
        </p:nvSpPr>
        <p:spPr/>
        <p:txBody>
          <a:bodyPr/>
          <a:lstStyle/>
          <a:p>
            <a:r>
              <a:rPr lang="en-US" dirty="0"/>
              <a:t>Repository Browser</a:t>
            </a:r>
            <a:endParaRPr lang="en-IN" dirty="0"/>
          </a:p>
        </p:txBody>
      </p:sp>
      <p:sp>
        <p:nvSpPr>
          <p:cNvPr id="4" name="Text Placeholder 3">
            <a:extLst>
              <a:ext uri="{FF2B5EF4-FFF2-40B4-BE49-F238E27FC236}">
                <a16:creationId xmlns:a16="http://schemas.microsoft.com/office/drawing/2014/main" id="{76037873-89AF-4766-AA8F-8D12FE11F00E}"/>
              </a:ext>
            </a:extLst>
          </p:cNvPr>
          <p:cNvSpPr>
            <a:spLocks noGrp="1"/>
          </p:cNvSpPr>
          <p:nvPr>
            <p:ph type="body" sz="quarter" idx="32"/>
          </p:nvPr>
        </p:nvSpPr>
        <p:spPr/>
        <p:txBody>
          <a:bodyPr/>
          <a:lstStyle/>
          <a:p>
            <a:endParaRPr lang="en-IN"/>
          </a:p>
        </p:txBody>
      </p:sp>
      <p:sp>
        <p:nvSpPr>
          <p:cNvPr id="5" name="Slide Number Placeholder 4">
            <a:extLst>
              <a:ext uri="{FF2B5EF4-FFF2-40B4-BE49-F238E27FC236}">
                <a16:creationId xmlns:a16="http://schemas.microsoft.com/office/drawing/2014/main" id="{D3C66780-E9E5-43CD-BC8C-07C8D1AB2E74}"/>
              </a:ext>
            </a:extLst>
          </p:cNvPr>
          <p:cNvSpPr>
            <a:spLocks noGrp="1"/>
          </p:cNvSpPr>
          <p:nvPr>
            <p:ph type="sldNum" sz="quarter" idx="4"/>
          </p:nvPr>
        </p:nvSpPr>
        <p:spPr/>
        <p:txBody>
          <a:bodyPr/>
          <a:lstStyle/>
          <a:p>
            <a:fld id="{88E9595B-89F2-440D-944F-661EDFFFA9F2}" type="slidenum">
              <a:rPr lang="en-US" smtClean="0"/>
              <a:pPr/>
              <a:t>18</a:t>
            </a:fld>
            <a:endParaRPr lang="en-US" dirty="0"/>
          </a:p>
        </p:txBody>
      </p:sp>
    </p:spTree>
    <p:extLst>
      <p:ext uri="{BB962C8B-B14F-4D97-AF65-F5344CB8AC3E}">
        <p14:creationId xmlns:p14="http://schemas.microsoft.com/office/powerpoint/2010/main" val="427442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19A33-2092-47A2-9991-ABDA1CEFD978}"/>
              </a:ext>
            </a:extLst>
          </p:cNvPr>
          <p:cNvSpPr>
            <a:spLocks noGrp="1"/>
          </p:cNvSpPr>
          <p:nvPr>
            <p:ph type="body" sz="quarter" idx="10"/>
          </p:nvPr>
        </p:nvSpPr>
        <p:spPr>
          <a:xfrm>
            <a:off x="4726983" y="1393370"/>
            <a:ext cx="3959816" cy="3310365"/>
          </a:xfrm>
        </p:spPr>
        <p:txBody>
          <a:bodyPr anchor="t">
            <a:normAutofit/>
          </a:bodyPr>
          <a:lstStyle/>
          <a:p>
            <a:r>
              <a:rPr lang="en-US" dirty="0"/>
              <a:t>Displays list of all the commits you made to a file or folder, and shows those detailed commit messages that you entered </a:t>
            </a:r>
          </a:p>
          <a:p>
            <a:endParaRPr lang="en-IN" dirty="0"/>
          </a:p>
        </p:txBody>
      </p:sp>
      <p:pic>
        <p:nvPicPr>
          <p:cNvPr id="7" name="Picture 6" descr="Graphical user interface, text, email&#10;&#10;Description automatically generated">
            <a:extLst>
              <a:ext uri="{FF2B5EF4-FFF2-40B4-BE49-F238E27FC236}">
                <a16:creationId xmlns:a16="http://schemas.microsoft.com/office/drawing/2014/main" id="{7D2AAFD9-0496-4B07-BCE8-91F13C17B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1608823"/>
            <a:ext cx="3961216" cy="2879741"/>
          </a:xfrm>
          <a:prstGeom prst="rect">
            <a:avLst/>
          </a:prstGeom>
          <a:noFill/>
        </p:spPr>
      </p:pic>
      <p:sp>
        <p:nvSpPr>
          <p:cNvPr id="5" name="Slide Number Placeholder 4">
            <a:extLst>
              <a:ext uri="{FF2B5EF4-FFF2-40B4-BE49-F238E27FC236}">
                <a16:creationId xmlns:a16="http://schemas.microsoft.com/office/drawing/2014/main" id="{835CBF20-528A-455A-8502-F3B6739F2A1F}"/>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19</a:t>
            </a:fld>
            <a:endParaRPr lang="en-US" dirty="0"/>
          </a:p>
        </p:txBody>
      </p:sp>
      <p:sp>
        <p:nvSpPr>
          <p:cNvPr id="3" name="Title 2">
            <a:extLst>
              <a:ext uri="{FF2B5EF4-FFF2-40B4-BE49-F238E27FC236}">
                <a16:creationId xmlns:a16="http://schemas.microsoft.com/office/drawing/2014/main" id="{68F5F79F-9AF7-41B6-BBB6-2B8F240BCF3A}"/>
              </a:ext>
            </a:extLst>
          </p:cNvPr>
          <p:cNvSpPr>
            <a:spLocks noGrp="1"/>
          </p:cNvSpPr>
          <p:nvPr>
            <p:ph type="ctrTitle"/>
          </p:nvPr>
        </p:nvSpPr>
        <p:spPr>
          <a:xfrm>
            <a:off x="463532" y="164806"/>
            <a:ext cx="8223268" cy="553998"/>
          </a:xfrm>
        </p:spPr>
        <p:txBody>
          <a:bodyPr wrap="square" anchor="b">
            <a:normAutofit/>
          </a:bodyPr>
          <a:lstStyle/>
          <a:p>
            <a:r>
              <a:rPr lang="en-IN" dirty="0"/>
              <a:t>Viewing the Project History</a:t>
            </a:r>
          </a:p>
        </p:txBody>
      </p:sp>
      <p:sp>
        <p:nvSpPr>
          <p:cNvPr id="4" name="Text Placeholder 3">
            <a:extLst>
              <a:ext uri="{FF2B5EF4-FFF2-40B4-BE49-F238E27FC236}">
                <a16:creationId xmlns:a16="http://schemas.microsoft.com/office/drawing/2014/main" id="{FAEF3F2C-E184-487B-BCC5-B5C9D6E78580}"/>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The</a:t>
            </a:r>
            <a:r>
              <a:rPr lang="en-IN" dirty="0"/>
              <a:t> Log dialog</a:t>
            </a:r>
          </a:p>
        </p:txBody>
      </p:sp>
    </p:spTree>
    <p:extLst>
      <p:ext uri="{BB962C8B-B14F-4D97-AF65-F5344CB8AC3E}">
        <p14:creationId xmlns:p14="http://schemas.microsoft.com/office/powerpoint/2010/main" val="426960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E1B3-3681-4D6E-97A4-5D13BA822A75}"/>
              </a:ext>
            </a:extLst>
          </p:cNvPr>
          <p:cNvSpPr>
            <a:spLocks noGrp="1"/>
          </p:cNvSpPr>
          <p:nvPr>
            <p:ph type="body" sz="quarter" idx="31"/>
          </p:nvPr>
        </p:nvSpPr>
        <p:spPr>
          <a:xfrm>
            <a:off x="3601939" y="965200"/>
            <a:ext cx="5357816" cy="3816348"/>
          </a:xfrm>
        </p:spPr>
        <p:txBody>
          <a:bodyPr vert="horz" lIns="68580" tIns="34290" rIns="68580" bIns="34290" rtlCol="0" anchor="t">
            <a:normAutofit fontScale="77500" lnSpcReduction="20000"/>
          </a:bodyPr>
          <a:lstStyle/>
          <a:p>
            <a:pPr marL="342900" indent="-342900">
              <a:buFont typeface="Arial" panose="020B0604020202020204" pitchFamily="34" charset="0"/>
              <a:buChar char="•"/>
            </a:pPr>
            <a:r>
              <a:rPr lang="en-US" altLang="en-US" sz="2000" dirty="0">
                <a:solidFill>
                  <a:schemeClr val="tx2"/>
                </a:solidFill>
              </a:rPr>
              <a:t>Version Control System Types of Version Control Systems</a:t>
            </a:r>
          </a:p>
          <a:p>
            <a:pPr marL="342900" indent="-342900">
              <a:buFont typeface="Arial" panose="020B0604020202020204" pitchFamily="34" charset="0"/>
              <a:buChar char="•"/>
            </a:pPr>
            <a:r>
              <a:rPr lang="en-US" altLang="en-US" sz="2000" dirty="0">
                <a:solidFill>
                  <a:schemeClr val="tx2"/>
                </a:solidFill>
              </a:rPr>
              <a:t>Distributed Version Control System</a:t>
            </a:r>
          </a:p>
          <a:p>
            <a:pPr marL="342900" indent="-342900">
              <a:buFont typeface="Arial" panose="020B0604020202020204" pitchFamily="34" charset="0"/>
              <a:buChar char="•"/>
            </a:pPr>
            <a:r>
              <a:rPr lang="en-IN" sz="2000" dirty="0"/>
              <a:t>What is TortoiseSVN</a:t>
            </a:r>
          </a:p>
          <a:p>
            <a:pPr marL="342900" indent="-342900">
              <a:buFont typeface="Arial" panose="020B0604020202020204" pitchFamily="34" charset="0"/>
              <a:buChar char="•"/>
            </a:pPr>
            <a:r>
              <a:rPr lang="en-IN" sz="2000" dirty="0"/>
              <a:t>Features of TortoiseSVN</a:t>
            </a:r>
          </a:p>
          <a:p>
            <a:pPr marL="342900" indent="-342900">
              <a:buFont typeface="Arial" panose="020B0604020202020204" pitchFamily="34" charset="0"/>
              <a:buChar char="•"/>
            </a:pPr>
            <a:r>
              <a:rPr lang="en-US" sz="2000" dirty="0"/>
              <a:t>Tortoise SVN Installation	</a:t>
            </a:r>
          </a:p>
          <a:p>
            <a:pPr marL="342900" indent="-342900">
              <a:buFont typeface="Arial" panose="020B0604020202020204" pitchFamily="34" charset="0"/>
              <a:buChar char="•"/>
            </a:pPr>
            <a:r>
              <a:rPr lang="en-IN" sz="2000" dirty="0"/>
              <a:t>How Subversion works </a:t>
            </a:r>
          </a:p>
          <a:p>
            <a:pPr marL="342900" indent="-342900">
              <a:buFont typeface="Arial" panose="020B0604020202020204" pitchFamily="34" charset="0"/>
              <a:buChar char="•"/>
            </a:pPr>
            <a:r>
              <a:rPr lang="en-IN" sz="2000" dirty="0"/>
              <a:t>Importing a Project</a:t>
            </a:r>
          </a:p>
          <a:p>
            <a:pPr marL="342900" indent="-342900">
              <a:buFont typeface="Arial" panose="020B0604020202020204" pitchFamily="34" charset="0"/>
              <a:buChar char="•"/>
            </a:pPr>
            <a:r>
              <a:rPr lang="en-IN" sz="2000" dirty="0"/>
              <a:t>Tortoise GUI</a:t>
            </a:r>
          </a:p>
          <a:p>
            <a:pPr marL="342900" indent="-342900">
              <a:buFont typeface="Arial" panose="020B0604020202020204" pitchFamily="34" charset="0"/>
              <a:buChar char="•"/>
            </a:pPr>
            <a:r>
              <a:rPr lang="en-IN" sz="2000" dirty="0"/>
              <a:t>Tortoise overview</a:t>
            </a:r>
          </a:p>
          <a:p>
            <a:pPr marL="342900" indent="-342900">
              <a:buFont typeface="Arial" panose="020B0604020202020204" pitchFamily="34" charset="0"/>
              <a:buChar char="•"/>
            </a:pPr>
            <a:r>
              <a:rPr lang="en-IN" sz="2000" dirty="0"/>
              <a:t>Icon Overlays</a:t>
            </a:r>
          </a:p>
          <a:p>
            <a:pPr marL="342900" indent="-342900">
              <a:buFont typeface="Arial" panose="020B0604020202020204" pitchFamily="34" charset="0"/>
              <a:buChar char="•"/>
            </a:pPr>
            <a:r>
              <a:rPr lang="en-US" sz="2000" dirty="0"/>
              <a:t>Making Changes</a:t>
            </a:r>
          </a:p>
          <a:p>
            <a:pPr marL="342900" indent="-342900">
              <a:buFont typeface="Arial" panose="020B0604020202020204" pitchFamily="34" charset="0"/>
              <a:buChar char="•"/>
            </a:pPr>
            <a:r>
              <a:rPr lang="en-US" sz="2000" dirty="0"/>
              <a:t>Repository Browser</a:t>
            </a:r>
          </a:p>
          <a:p>
            <a:pPr marL="342900" indent="-342900">
              <a:buFont typeface="Arial" panose="020B0604020202020204" pitchFamily="34" charset="0"/>
              <a:buChar char="•"/>
            </a:pPr>
            <a:r>
              <a:rPr lang="en-US" sz="2000" dirty="0"/>
              <a:t>Viewing the Project History</a:t>
            </a:r>
          </a:p>
          <a:p>
            <a:pPr marL="342900" indent="-342900">
              <a:buFont typeface="Arial" panose="020B0604020202020204" pitchFamily="34" charset="0"/>
              <a:buChar char="•"/>
            </a:pPr>
            <a:r>
              <a:rPr lang="en-US" sz="2000" dirty="0"/>
              <a:t>Undoing Changes</a:t>
            </a:r>
          </a:p>
          <a:p>
            <a:pPr marL="342900" indent="-342900">
              <a:buFont typeface="Arial" panose="020B0604020202020204" pitchFamily="34" charset="0"/>
              <a:buChar char="•"/>
            </a:pPr>
            <a:r>
              <a:rPr lang="en-US" sz="2000" dirty="0"/>
              <a:t>Checking Out A Working Copy</a:t>
            </a:r>
          </a:p>
          <a:p>
            <a:pPr marL="342900" indent="-342900">
              <a:buFont typeface="Arial" panose="020B0604020202020204" pitchFamily="34" charset="0"/>
              <a:buChar char="•"/>
            </a:pPr>
            <a:r>
              <a:rPr lang="en-US" sz="2000" dirty="0"/>
              <a:t>Committing Changes To The Repository</a:t>
            </a:r>
          </a:p>
          <a:p>
            <a:pPr marL="342900" indent="-342900">
              <a:buFont typeface="Arial" panose="020B0604020202020204" pitchFamily="34" charset="0"/>
              <a:buChar char="•"/>
            </a:pPr>
            <a:r>
              <a:rPr lang="en-US" sz="2000" dirty="0"/>
              <a:t>Conflicts</a:t>
            </a:r>
          </a:p>
          <a:p>
            <a:pPr marL="342900" indent="-342900">
              <a:buFont typeface="Arial" panose="020B0604020202020204" pitchFamily="34" charset="0"/>
              <a:buChar char="•"/>
            </a:pPr>
            <a:endParaRPr lang="en-IN" dirty="0">
              <a:cs typeface="Calibri"/>
            </a:endParaRPr>
          </a:p>
        </p:txBody>
      </p:sp>
      <p:sp>
        <p:nvSpPr>
          <p:cNvPr id="3" name="Title 2">
            <a:extLst>
              <a:ext uri="{FF2B5EF4-FFF2-40B4-BE49-F238E27FC236}">
                <a16:creationId xmlns:a16="http://schemas.microsoft.com/office/drawing/2014/main" id="{458E73D0-E2DD-4880-AA94-E2D7F35A71C1}"/>
              </a:ext>
            </a:extLst>
          </p:cNvPr>
          <p:cNvSpPr>
            <a:spLocks noGrp="1"/>
          </p:cNvSpPr>
          <p:nvPr>
            <p:ph type="ctrTitle"/>
          </p:nvPr>
        </p:nvSpPr>
        <p:spPr/>
        <p:txBody>
          <a:bodyPr/>
          <a:lstStyle/>
          <a:p>
            <a:r>
              <a:rPr lang="en-US" dirty="0"/>
              <a:t>Agenda</a:t>
            </a:r>
            <a:endParaRPr lang="en-IN" dirty="0"/>
          </a:p>
        </p:txBody>
      </p:sp>
    </p:spTree>
    <p:extLst>
      <p:ext uri="{BB962C8B-B14F-4D97-AF65-F5344CB8AC3E}">
        <p14:creationId xmlns:p14="http://schemas.microsoft.com/office/powerpoint/2010/main" val="182354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A2C502-7F50-4C49-A6A2-43C19E6E96BF}"/>
              </a:ext>
            </a:extLst>
          </p:cNvPr>
          <p:cNvSpPr>
            <a:spLocks noGrp="1"/>
          </p:cNvSpPr>
          <p:nvPr>
            <p:ph type="body" sz="quarter" idx="31"/>
          </p:nvPr>
        </p:nvSpPr>
        <p:spPr/>
        <p:txBody>
          <a:bodyPr/>
          <a:lstStyle/>
          <a:p>
            <a:r>
              <a:rPr lang="en-US" dirty="0"/>
              <a:t>Feature to undo changes that was made previously</a:t>
            </a:r>
            <a:endParaRPr lang="en-IN" dirty="0"/>
          </a:p>
          <a:p>
            <a:r>
              <a:rPr lang="en-US" dirty="0"/>
              <a:t>To get rid of changes that you have not yet committed and reset your file to the way it was before you started editing</a:t>
            </a:r>
            <a:endParaRPr lang="en-IN" b="1" dirty="0"/>
          </a:p>
          <a:p>
            <a:r>
              <a:rPr lang="en-IN" b="1" dirty="0"/>
              <a:t>Command</a:t>
            </a:r>
          </a:p>
          <a:p>
            <a:pPr lvl="1"/>
            <a:r>
              <a:rPr lang="en-IN" b="1" dirty="0"/>
              <a:t>TortoiseSVN</a:t>
            </a:r>
            <a:r>
              <a:rPr lang="en-IN" dirty="0"/>
              <a:t> → </a:t>
            </a:r>
            <a:r>
              <a:rPr lang="en-IN" b="1" dirty="0"/>
              <a:t>Revert</a:t>
            </a:r>
          </a:p>
          <a:p>
            <a:endParaRPr lang="en-IN" dirty="0"/>
          </a:p>
        </p:txBody>
      </p:sp>
      <p:sp>
        <p:nvSpPr>
          <p:cNvPr id="3" name="Title 2">
            <a:extLst>
              <a:ext uri="{FF2B5EF4-FFF2-40B4-BE49-F238E27FC236}">
                <a16:creationId xmlns:a16="http://schemas.microsoft.com/office/drawing/2014/main" id="{F7402D00-774D-4C0F-9F32-38FB207A35B6}"/>
              </a:ext>
            </a:extLst>
          </p:cNvPr>
          <p:cNvSpPr>
            <a:spLocks noGrp="1"/>
          </p:cNvSpPr>
          <p:nvPr>
            <p:ph type="ctrTitle"/>
          </p:nvPr>
        </p:nvSpPr>
        <p:spPr>
          <a:xfrm>
            <a:off x="463532" y="164806"/>
            <a:ext cx="8223268" cy="553998"/>
          </a:xfrm>
        </p:spPr>
        <p:txBody>
          <a:bodyPr/>
          <a:lstStyle/>
          <a:p>
            <a:r>
              <a:rPr lang="en-IN" dirty="0"/>
              <a:t>Undoing Changes</a:t>
            </a:r>
          </a:p>
        </p:txBody>
      </p:sp>
      <p:sp>
        <p:nvSpPr>
          <p:cNvPr id="4" name="Text Placeholder 3">
            <a:extLst>
              <a:ext uri="{FF2B5EF4-FFF2-40B4-BE49-F238E27FC236}">
                <a16:creationId xmlns:a16="http://schemas.microsoft.com/office/drawing/2014/main" id="{F5D99403-9D67-4399-A917-0CFB9BD90D58}"/>
              </a:ext>
            </a:extLst>
          </p:cNvPr>
          <p:cNvSpPr>
            <a:spLocks noGrp="1"/>
          </p:cNvSpPr>
          <p:nvPr>
            <p:ph type="body" sz="quarter" idx="32"/>
          </p:nvPr>
        </p:nvSpPr>
        <p:spPr/>
        <p:txBody>
          <a:bodyPr/>
          <a:lstStyle/>
          <a:p>
            <a:endParaRPr lang="en-IN" dirty="0"/>
          </a:p>
        </p:txBody>
      </p:sp>
      <p:sp>
        <p:nvSpPr>
          <p:cNvPr id="5" name="Slide Number Placeholder 4">
            <a:extLst>
              <a:ext uri="{FF2B5EF4-FFF2-40B4-BE49-F238E27FC236}">
                <a16:creationId xmlns:a16="http://schemas.microsoft.com/office/drawing/2014/main" id="{B118AEB3-2B58-4F0A-AE09-1763231CC5E6}"/>
              </a:ext>
            </a:extLst>
          </p:cNvPr>
          <p:cNvSpPr>
            <a:spLocks noGrp="1"/>
          </p:cNvSpPr>
          <p:nvPr>
            <p:ph type="sldNum" sz="quarter" idx="4"/>
          </p:nvPr>
        </p:nvSpPr>
        <p:spPr/>
        <p:txBody>
          <a:bodyPr/>
          <a:lstStyle/>
          <a:p>
            <a:fld id="{88E9595B-89F2-440D-944F-661EDFFFA9F2}" type="slidenum">
              <a:rPr lang="en-US" smtClean="0"/>
              <a:pPr/>
              <a:t>20</a:t>
            </a:fld>
            <a:endParaRPr lang="en-US" dirty="0"/>
          </a:p>
        </p:txBody>
      </p:sp>
    </p:spTree>
    <p:extLst>
      <p:ext uri="{BB962C8B-B14F-4D97-AF65-F5344CB8AC3E}">
        <p14:creationId xmlns:p14="http://schemas.microsoft.com/office/powerpoint/2010/main" val="19408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537201-9958-4FD8-BB83-6034FF2C994F}"/>
              </a:ext>
            </a:extLst>
          </p:cNvPr>
          <p:cNvSpPr>
            <a:spLocks noGrp="1"/>
          </p:cNvSpPr>
          <p:nvPr>
            <p:ph type="body" sz="quarter" idx="10"/>
          </p:nvPr>
        </p:nvSpPr>
        <p:spPr>
          <a:xfrm>
            <a:off x="4726983" y="1393370"/>
            <a:ext cx="3959816" cy="3310365"/>
          </a:xfrm>
        </p:spPr>
        <p:txBody>
          <a:bodyPr anchor="t">
            <a:normAutofit/>
          </a:bodyPr>
          <a:lstStyle/>
          <a:p>
            <a:r>
              <a:rPr lang="en-US" dirty="0"/>
              <a:t>In the explorer wherever we need the working copy, </a:t>
            </a:r>
            <a:r>
              <a:rPr lang="en-US" b="1" dirty="0"/>
              <a:t>Right click</a:t>
            </a:r>
            <a:r>
              <a:rPr lang="en-US" dirty="0"/>
              <a:t> to pop up the context menu and select the command </a:t>
            </a:r>
          </a:p>
          <a:p>
            <a:pPr lvl="1"/>
            <a:r>
              <a:rPr lang="en-US" sz="2000" b="1" dirty="0"/>
              <a:t>TortoiseSVN</a:t>
            </a:r>
            <a:r>
              <a:rPr lang="en-US" sz="2000" dirty="0"/>
              <a:t> → </a:t>
            </a:r>
            <a:r>
              <a:rPr lang="en-US" sz="2000" b="1" dirty="0"/>
              <a:t>Checkout</a:t>
            </a:r>
            <a:endParaRPr lang="en-IN" sz="2000" dirty="0"/>
          </a:p>
        </p:txBody>
      </p:sp>
      <p:pic>
        <p:nvPicPr>
          <p:cNvPr id="7" name="Picture 6" descr="Graphical user interface, text, application, email&#10;&#10;Description automatically generated">
            <a:extLst>
              <a:ext uri="{FF2B5EF4-FFF2-40B4-BE49-F238E27FC236}">
                <a16:creationId xmlns:a16="http://schemas.microsoft.com/office/drawing/2014/main" id="{B3085BBE-F9B0-4E40-A6C8-BA75BA69F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1410884"/>
            <a:ext cx="3961216" cy="3275620"/>
          </a:xfrm>
          <a:prstGeom prst="rect">
            <a:avLst/>
          </a:prstGeom>
          <a:noFill/>
        </p:spPr>
      </p:pic>
      <p:sp>
        <p:nvSpPr>
          <p:cNvPr id="5" name="Slide Number Placeholder 4">
            <a:extLst>
              <a:ext uri="{FF2B5EF4-FFF2-40B4-BE49-F238E27FC236}">
                <a16:creationId xmlns:a16="http://schemas.microsoft.com/office/drawing/2014/main" id="{A7711DAF-792F-4F16-89A6-4AAD748C4C27}"/>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21</a:t>
            </a:fld>
            <a:endParaRPr lang="en-US" dirty="0"/>
          </a:p>
        </p:txBody>
      </p:sp>
      <p:sp>
        <p:nvSpPr>
          <p:cNvPr id="3" name="Title 2">
            <a:extLst>
              <a:ext uri="{FF2B5EF4-FFF2-40B4-BE49-F238E27FC236}">
                <a16:creationId xmlns:a16="http://schemas.microsoft.com/office/drawing/2014/main" id="{3B04242C-177A-475C-92A2-42762293B680}"/>
              </a:ext>
            </a:extLst>
          </p:cNvPr>
          <p:cNvSpPr>
            <a:spLocks noGrp="1"/>
          </p:cNvSpPr>
          <p:nvPr>
            <p:ph type="ctrTitle"/>
          </p:nvPr>
        </p:nvSpPr>
        <p:spPr>
          <a:xfrm>
            <a:off x="463532" y="164806"/>
            <a:ext cx="8223268" cy="553998"/>
          </a:xfrm>
        </p:spPr>
        <p:txBody>
          <a:bodyPr wrap="square" anchor="b">
            <a:normAutofit/>
          </a:bodyPr>
          <a:lstStyle/>
          <a:p>
            <a:r>
              <a:rPr lang="en-US" dirty="0"/>
              <a:t>Checking Out A Working Copy</a:t>
            </a:r>
            <a:endParaRPr lang="en-IN" dirty="0"/>
          </a:p>
        </p:txBody>
      </p:sp>
      <p:sp>
        <p:nvSpPr>
          <p:cNvPr id="4" name="Text Placeholder 3">
            <a:extLst>
              <a:ext uri="{FF2B5EF4-FFF2-40B4-BE49-F238E27FC236}">
                <a16:creationId xmlns:a16="http://schemas.microsoft.com/office/drawing/2014/main" id="{23620E58-9748-4D14-B90A-FF33A30BEDB6}"/>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b="0" dirty="0"/>
              <a:t> Working copy needs to be </a:t>
            </a:r>
            <a:r>
              <a:rPr lang="en-US" b="0" i="1" dirty="0"/>
              <a:t>checkout</a:t>
            </a:r>
            <a:r>
              <a:rPr lang="en-US" b="0" dirty="0"/>
              <a:t> from a repository.</a:t>
            </a:r>
            <a:endParaRPr lang="en-IN" dirty="0"/>
          </a:p>
        </p:txBody>
      </p:sp>
    </p:spTree>
    <p:extLst>
      <p:ext uri="{BB962C8B-B14F-4D97-AF65-F5344CB8AC3E}">
        <p14:creationId xmlns:p14="http://schemas.microsoft.com/office/powerpoint/2010/main" val="206629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466FE9-9FE5-4807-BDB3-850C4315FC7C}"/>
              </a:ext>
            </a:extLst>
          </p:cNvPr>
          <p:cNvSpPr>
            <a:spLocks noGrp="1"/>
          </p:cNvSpPr>
          <p:nvPr>
            <p:ph type="body" sz="quarter" idx="31"/>
          </p:nvPr>
        </p:nvSpPr>
        <p:spPr/>
        <p:txBody>
          <a:bodyPr>
            <a:normAutofit fontScale="85000" lnSpcReduction="10000"/>
          </a:bodyPr>
          <a:lstStyle/>
          <a:p>
            <a:r>
              <a:rPr lang="en-IN" dirty="0"/>
              <a:t>Fully recursive - </a:t>
            </a:r>
            <a:r>
              <a:rPr lang="en-US" dirty="0"/>
              <a:t>Checkout the entire tree, including all child folders and sub-folders.</a:t>
            </a:r>
            <a:endParaRPr lang="en-IN" dirty="0"/>
          </a:p>
          <a:p>
            <a:r>
              <a:rPr lang="en-IN" dirty="0"/>
              <a:t>Immediate children, including folders -</a:t>
            </a:r>
            <a:r>
              <a:rPr lang="en-US" dirty="0"/>
              <a:t>Checkout the specified directory, including all files and child folders, but do not populate the child folders.</a:t>
            </a:r>
            <a:endParaRPr lang="en-IN" dirty="0"/>
          </a:p>
          <a:p>
            <a:r>
              <a:rPr lang="en-IN" dirty="0"/>
              <a:t>Only file children - </a:t>
            </a:r>
            <a:r>
              <a:rPr lang="en-US" dirty="0"/>
              <a:t>Checkout the specified directory, including all files but do not checkout any child folders</a:t>
            </a:r>
            <a:endParaRPr lang="en-IN" dirty="0"/>
          </a:p>
          <a:p>
            <a:r>
              <a:rPr lang="en-IN" dirty="0"/>
              <a:t>Only this item - </a:t>
            </a:r>
            <a:r>
              <a:rPr lang="en-US" dirty="0"/>
              <a:t>Checkout the directory only. Do not populate it with files or child folders.</a:t>
            </a:r>
            <a:endParaRPr lang="en-IN" dirty="0"/>
          </a:p>
          <a:p>
            <a:r>
              <a:rPr lang="en-IN" dirty="0"/>
              <a:t>Working copy - </a:t>
            </a:r>
            <a:r>
              <a:rPr lang="en-US" dirty="0"/>
              <a:t>Retain the depth specified in the working copy. </a:t>
            </a:r>
          </a:p>
          <a:p>
            <a:r>
              <a:rPr lang="en-IN" dirty="0"/>
              <a:t>Exclude - </a:t>
            </a:r>
            <a:r>
              <a:rPr lang="en-US" dirty="0"/>
              <a:t>Used to reduce working copy depth after a folder has already been populated. This option is only available in the Update to revision dialog.</a:t>
            </a:r>
            <a:endParaRPr lang="en-IN" dirty="0"/>
          </a:p>
        </p:txBody>
      </p:sp>
      <p:sp>
        <p:nvSpPr>
          <p:cNvPr id="3" name="Title 2">
            <a:extLst>
              <a:ext uri="{FF2B5EF4-FFF2-40B4-BE49-F238E27FC236}">
                <a16:creationId xmlns:a16="http://schemas.microsoft.com/office/drawing/2014/main" id="{9BBBD72D-D787-4F0C-9A9B-497173E5EA2B}"/>
              </a:ext>
            </a:extLst>
          </p:cNvPr>
          <p:cNvSpPr>
            <a:spLocks noGrp="1"/>
          </p:cNvSpPr>
          <p:nvPr>
            <p:ph type="ctrTitle"/>
          </p:nvPr>
        </p:nvSpPr>
        <p:spPr/>
        <p:txBody>
          <a:bodyPr/>
          <a:lstStyle/>
          <a:p>
            <a:r>
              <a:rPr lang="en-US" dirty="0"/>
              <a:t>Checking Out A Working Copy</a:t>
            </a:r>
            <a:endParaRPr lang="en-IN" dirty="0"/>
          </a:p>
        </p:txBody>
      </p:sp>
      <p:sp>
        <p:nvSpPr>
          <p:cNvPr id="4" name="Text Placeholder 3">
            <a:extLst>
              <a:ext uri="{FF2B5EF4-FFF2-40B4-BE49-F238E27FC236}">
                <a16:creationId xmlns:a16="http://schemas.microsoft.com/office/drawing/2014/main" id="{6A966EEF-7F69-485F-B3A3-D2916A3BC0F5}"/>
              </a:ext>
            </a:extLst>
          </p:cNvPr>
          <p:cNvSpPr>
            <a:spLocks noGrp="1"/>
          </p:cNvSpPr>
          <p:nvPr>
            <p:ph type="body" sz="quarter" idx="32"/>
          </p:nvPr>
        </p:nvSpPr>
        <p:spPr/>
        <p:txBody>
          <a:bodyPr/>
          <a:lstStyle/>
          <a:p>
            <a:r>
              <a:rPr lang="en-IN" dirty="0"/>
              <a:t>Checkout Depth</a:t>
            </a:r>
          </a:p>
        </p:txBody>
      </p:sp>
      <p:sp>
        <p:nvSpPr>
          <p:cNvPr id="5" name="Slide Number Placeholder 4">
            <a:extLst>
              <a:ext uri="{FF2B5EF4-FFF2-40B4-BE49-F238E27FC236}">
                <a16:creationId xmlns:a16="http://schemas.microsoft.com/office/drawing/2014/main" id="{6D67AB9A-1D3A-4F0C-AD1B-CE72789F1AC3}"/>
              </a:ext>
            </a:extLst>
          </p:cNvPr>
          <p:cNvSpPr>
            <a:spLocks noGrp="1"/>
          </p:cNvSpPr>
          <p:nvPr>
            <p:ph type="sldNum" sz="quarter" idx="4"/>
          </p:nvPr>
        </p:nvSpPr>
        <p:spPr/>
        <p:txBody>
          <a:bodyPr/>
          <a:lstStyle/>
          <a:p>
            <a:fld id="{88E9595B-89F2-440D-944F-661EDFFFA9F2}" type="slidenum">
              <a:rPr lang="en-US" smtClean="0"/>
              <a:pPr/>
              <a:t>22</a:t>
            </a:fld>
            <a:endParaRPr lang="en-US" dirty="0"/>
          </a:p>
        </p:txBody>
      </p:sp>
    </p:spTree>
    <p:extLst>
      <p:ext uri="{BB962C8B-B14F-4D97-AF65-F5344CB8AC3E}">
        <p14:creationId xmlns:p14="http://schemas.microsoft.com/office/powerpoint/2010/main" val="110144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08C7608-F37F-4CC8-84AD-6FD6E98A64B1}"/>
              </a:ext>
            </a:extLst>
          </p:cNvPr>
          <p:cNvSpPr>
            <a:spLocks noGrp="1"/>
          </p:cNvSpPr>
          <p:nvPr>
            <p:ph type="body" sz="quarter" idx="10"/>
          </p:nvPr>
        </p:nvSpPr>
        <p:spPr>
          <a:xfrm>
            <a:off x="4726983" y="1393370"/>
            <a:ext cx="3959816" cy="3310365"/>
          </a:xfrm>
        </p:spPr>
        <p:txBody>
          <a:bodyPr/>
          <a:lstStyle/>
          <a:p>
            <a:r>
              <a:rPr lang="en-US" dirty="0"/>
              <a:t>Once working copy is up to date and there are no conflicts, coming using </a:t>
            </a:r>
            <a:r>
              <a:rPr lang="en-IN" b="1" dirty="0"/>
              <a:t>TortoiseSVN</a:t>
            </a:r>
            <a:r>
              <a:rPr lang="en-IN" dirty="0"/>
              <a:t> → </a:t>
            </a:r>
            <a:r>
              <a:rPr lang="en-IN" b="1" dirty="0"/>
              <a:t>Commit</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A2B64331-4C80-4293-A9AA-231CA0424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57" y="1393825"/>
            <a:ext cx="3186201" cy="3309738"/>
          </a:xfrm>
          <a:prstGeom prst="rect">
            <a:avLst/>
          </a:prstGeom>
          <a:noFill/>
        </p:spPr>
      </p:pic>
      <p:sp>
        <p:nvSpPr>
          <p:cNvPr id="5" name="Slide Number Placeholder 4">
            <a:extLst>
              <a:ext uri="{FF2B5EF4-FFF2-40B4-BE49-F238E27FC236}">
                <a16:creationId xmlns:a16="http://schemas.microsoft.com/office/drawing/2014/main" id="{76FDEF6C-A3BA-49C9-A455-8C705C562349}"/>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23</a:t>
            </a:fld>
            <a:endParaRPr lang="en-US" dirty="0"/>
          </a:p>
        </p:txBody>
      </p:sp>
      <p:sp>
        <p:nvSpPr>
          <p:cNvPr id="3" name="Title 2">
            <a:extLst>
              <a:ext uri="{FF2B5EF4-FFF2-40B4-BE49-F238E27FC236}">
                <a16:creationId xmlns:a16="http://schemas.microsoft.com/office/drawing/2014/main" id="{03A5BF48-5E64-46EB-93D9-BC4C8285298E}"/>
              </a:ext>
            </a:extLst>
          </p:cNvPr>
          <p:cNvSpPr>
            <a:spLocks noGrp="1"/>
          </p:cNvSpPr>
          <p:nvPr>
            <p:ph type="ctrTitle"/>
          </p:nvPr>
        </p:nvSpPr>
        <p:spPr>
          <a:xfrm>
            <a:off x="463532" y="164806"/>
            <a:ext cx="8223268" cy="553998"/>
          </a:xfrm>
        </p:spPr>
        <p:txBody>
          <a:bodyPr wrap="square" anchor="b">
            <a:normAutofit/>
          </a:bodyPr>
          <a:lstStyle/>
          <a:p>
            <a:r>
              <a:rPr lang="en-US" dirty="0"/>
              <a:t>Committing Changes To The Repository</a:t>
            </a:r>
            <a:endParaRPr lang="en-IN" dirty="0"/>
          </a:p>
        </p:txBody>
      </p:sp>
      <p:sp>
        <p:nvSpPr>
          <p:cNvPr id="4" name="Text Placeholder 3">
            <a:extLst>
              <a:ext uri="{FF2B5EF4-FFF2-40B4-BE49-F238E27FC236}">
                <a16:creationId xmlns:a16="http://schemas.microsoft.com/office/drawing/2014/main" id="{046C4F90-7230-48DF-83D1-219E0C5ABE4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IN" dirty="0"/>
              <a:t>The Commit Dialog - TortoiseSVN</a:t>
            </a:r>
            <a:r>
              <a:rPr lang="en-IN" b="0" dirty="0"/>
              <a:t> → </a:t>
            </a:r>
            <a:r>
              <a:rPr lang="en-IN" dirty="0"/>
              <a:t>Commit...</a:t>
            </a:r>
            <a:r>
              <a:rPr lang="en-IN" b="0" dirty="0"/>
              <a:t>.</a:t>
            </a:r>
            <a:endParaRPr lang="en-IN" dirty="0"/>
          </a:p>
        </p:txBody>
      </p:sp>
    </p:spTree>
    <p:extLst>
      <p:ext uri="{BB962C8B-B14F-4D97-AF65-F5344CB8AC3E}">
        <p14:creationId xmlns:p14="http://schemas.microsoft.com/office/powerpoint/2010/main" val="38420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C08C7608-F37F-4CC8-84AD-6FD6E98A64B1}"/>
              </a:ext>
            </a:extLst>
          </p:cNvPr>
          <p:cNvSpPr>
            <a:spLocks noGrp="1"/>
          </p:cNvSpPr>
          <p:nvPr>
            <p:ph type="body" sz="quarter" idx="10"/>
          </p:nvPr>
        </p:nvSpPr>
        <p:spPr>
          <a:xfrm>
            <a:off x="4726983" y="1393370"/>
            <a:ext cx="3959816" cy="3310365"/>
          </a:xfrm>
        </p:spPr>
        <p:txBody>
          <a:bodyPr anchor="t">
            <a:normAutofit/>
          </a:bodyPr>
          <a:lstStyle/>
          <a:p>
            <a:r>
              <a:rPr lang="en-US" dirty="0"/>
              <a:t>Description on changes committed</a:t>
            </a:r>
          </a:p>
          <a:p>
            <a:r>
              <a:rPr lang="en-US" dirty="0"/>
              <a:t>Help, as you browse through the project to see what happened and when we hot copy go through the log messages at a later date. </a:t>
            </a:r>
          </a:p>
        </p:txBody>
      </p:sp>
      <p:pic>
        <p:nvPicPr>
          <p:cNvPr id="6" name="Picture 5" descr="Graphical user interface, application&#10;&#10;Description automatically generated">
            <a:extLst>
              <a:ext uri="{FF2B5EF4-FFF2-40B4-BE49-F238E27FC236}">
                <a16:creationId xmlns:a16="http://schemas.microsoft.com/office/drawing/2014/main" id="{22FA3EAB-32F2-40B0-AA8A-24EF0A4D4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1410251"/>
            <a:ext cx="3961216" cy="3276886"/>
          </a:xfrm>
          <a:prstGeom prst="rect">
            <a:avLst/>
          </a:prstGeom>
          <a:noFill/>
        </p:spPr>
      </p:pic>
      <p:sp>
        <p:nvSpPr>
          <p:cNvPr id="5" name="Slide Number Placeholder 4">
            <a:extLst>
              <a:ext uri="{FF2B5EF4-FFF2-40B4-BE49-F238E27FC236}">
                <a16:creationId xmlns:a16="http://schemas.microsoft.com/office/drawing/2014/main" id="{76FDEF6C-A3BA-49C9-A455-8C705C562349}"/>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24</a:t>
            </a:fld>
            <a:endParaRPr lang="en-US" dirty="0"/>
          </a:p>
        </p:txBody>
      </p:sp>
      <p:sp>
        <p:nvSpPr>
          <p:cNvPr id="3" name="Title 2">
            <a:extLst>
              <a:ext uri="{FF2B5EF4-FFF2-40B4-BE49-F238E27FC236}">
                <a16:creationId xmlns:a16="http://schemas.microsoft.com/office/drawing/2014/main" id="{03A5BF48-5E64-46EB-93D9-BC4C8285298E}"/>
              </a:ext>
            </a:extLst>
          </p:cNvPr>
          <p:cNvSpPr>
            <a:spLocks noGrp="1"/>
          </p:cNvSpPr>
          <p:nvPr>
            <p:ph type="ctrTitle"/>
          </p:nvPr>
        </p:nvSpPr>
        <p:spPr>
          <a:xfrm>
            <a:off x="463532" y="164806"/>
            <a:ext cx="8223268" cy="553998"/>
          </a:xfrm>
        </p:spPr>
        <p:txBody>
          <a:bodyPr wrap="square" anchor="b">
            <a:normAutofit/>
          </a:bodyPr>
          <a:lstStyle/>
          <a:p>
            <a:r>
              <a:rPr lang="en-US" dirty="0"/>
              <a:t>Committing Changes To The Repository</a:t>
            </a:r>
            <a:endParaRPr lang="en-IN" dirty="0"/>
          </a:p>
        </p:txBody>
      </p:sp>
      <p:sp>
        <p:nvSpPr>
          <p:cNvPr id="4" name="Text Placeholder 3">
            <a:extLst>
              <a:ext uri="{FF2B5EF4-FFF2-40B4-BE49-F238E27FC236}">
                <a16:creationId xmlns:a16="http://schemas.microsoft.com/office/drawing/2014/main" id="{046C4F90-7230-48DF-83D1-219E0C5ABE4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IN" dirty="0"/>
              <a:t>Commit Log Messages</a:t>
            </a:r>
          </a:p>
        </p:txBody>
      </p:sp>
    </p:spTree>
    <p:extLst>
      <p:ext uri="{BB962C8B-B14F-4D97-AF65-F5344CB8AC3E}">
        <p14:creationId xmlns:p14="http://schemas.microsoft.com/office/powerpoint/2010/main" val="315054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13A404-0755-4044-8727-8D45B6CE7635}"/>
              </a:ext>
            </a:extLst>
          </p:cNvPr>
          <p:cNvSpPr>
            <a:spLocks noGrp="1"/>
          </p:cNvSpPr>
          <p:nvPr>
            <p:ph type="body" sz="quarter" idx="10"/>
          </p:nvPr>
        </p:nvSpPr>
        <p:spPr>
          <a:xfrm>
            <a:off x="4726983" y="748244"/>
            <a:ext cx="3959816" cy="3955491"/>
          </a:xfrm>
        </p:spPr>
        <p:txBody>
          <a:bodyPr anchor="t">
            <a:normAutofit/>
          </a:bodyPr>
          <a:lstStyle/>
          <a:p>
            <a:endParaRPr lang="en-IN" dirty="0"/>
          </a:p>
          <a:p>
            <a:r>
              <a:rPr lang="en-US" dirty="0"/>
              <a:t>After pressing </a:t>
            </a:r>
            <a:r>
              <a:rPr lang="en-US" b="1" dirty="0"/>
              <a:t>OK</a:t>
            </a:r>
            <a:r>
              <a:rPr lang="en-US" dirty="0"/>
              <a:t>, a dialog appears displaying the progress of the commit.</a:t>
            </a:r>
          </a:p>
          <a:p>
            <a:pPr lvl="1"/>
            <a:r>
              <a:rPr lang="en-IN" dirty="0"/>
              <a:t>Blue - Committing a modification</a:t>
            </a:r>
          </a:p>
          <a:p>
            <a:pPr lvl="1"/>
            <a:r>
              <a:rPr lang="en-IN" dirty="0"/>
              <a:t>Purple - Committing a new addition</a:t>
            </a:r>
          </a:p>
          <a:p>
            <a:pPr lvl="1"/>
            <a:r>
              <a:rPr lang="en-IN" dirty="0"/>
              <a:t>Dark red - </a:t>
            </a:r>
            <a:r>
              <a:rPr lang="en-US" dirty="0"/>
              <a:t>Committing a deletion or a replacement</a:t>
            </a:r>
          </a:p>
          <a:p>
            <a:pPr lvl="1"/>
            <a:r>
              <a:rPr lang="en-IN" dirty="0"/>
              <a:t>Black - All other items</a:t>
            </a:r>
          </a:p>
        </p:txBody>
      </p:sp>
      <p:pic>
        <p:nvPicPr>
          <p:cNvPr id="12" name="Picture Placeholder 11" descr="Graphical user interface, text, application, email&#10;&#10;Description automatically generated">
            <a:extLst>
              <a:ext uri="{FF2B5EF4-FFF2-40B4-BE49-F238E27FC236}">
                <a16:creationId xmlns:a16="http://schemas.microsoft.com/office/drawing/2014/main" id="{E4EFFAB6-5C67-424B-91A8-ADF70023662A}"/>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tretch/>
        </p:blipFill>
        <p:spPr>
          <a:xfrm>
            <a:off x="463550" y="2140049"/>
            <a:ext cx="3961216" cy="1817289"/>
          </a:xfrm>
          <a:noFill/>
        </p:spPr>
      </p:pic>
      <p:sp>
        <p:nvSpPr>
          <p:cNvPr id="4" name="Slide Number Placeholder 3">
            <a:extLst>
              <a:ext uri="{FF2B5EF4-FFF2-40B4-BE49-F238E27FC236}">
                <a16:creationId xmlns:a16="http://schemas.microsoft.com/office/drawing/2014/main" id="{96DDF7BE-7E20-4140-A690-06FA41D48C76}"/>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25</a:t>
            </a:fld>
            <a:endParaRPr lang="en-US" dirty="0"/>
          </a:p>
        </p:txBody>
      </p:sp>
      <p:sp>
        <p:nvSpPr>
          <p:cNvPr id="25" name="Title 4">
            <a:extLst>
              <a:ext uri="{FF2B5EF4-FFF2-40B4-BE49-F238E27FC236}">
                <a16:creationId xmlns:a16="http://schemas.microsoft.com/office/drawing/2014/main" id="{D2E97EF0-BFEA-47CE-8DA5-4F7A5B44B1A9}"/>
              </a:ext>
            </a:extLst>
          </p:cNvPr>
          <p:cNvSpPr>
            <a:spLocks noGrp="1"/>
          </p:cNvSpPr>
          <p:nvPr>
            <p:ph type="ctrTitle"/>
          </p:nvPr>
        </p:nvSpPr>
        <p:spPr>
          <a:xfrm>
            <a:off x="463532" y="164806"/>
            <a:ext cx="8223268" cy="553998"/>
          </a:xfrm>
        </p:spPr>
        <p:txBody>
          <a:bodyPr/>
          <a:lstStyle/>
          <a:p>
            <a:r>
              <a:rPr lang="en-US" dirty="0"/>
              <a:t>Committing Changes To The Repository</a:t>
            </a:r>
          </a:p>
        </p:txBody>
      </p:sp>
      <p:sp>
        <p:nvSpPr>
          <p:cNvPr id="6" name="Text Placeholder 5">
            <a:extLst>
              <a:ext uri="{FF2B5EF4-FFF2-40B4-BE49-F238E27FC236}">
                <a16:creationId xmlns:a16="http://schemas.microsoft.com/office/drawing/2014/main" id="{3D254EDB-CB1A-4D33-A1A9-83A55DDEA955}"/>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IN" dirty="0"/>
              <a:t>Commit Progress</a:t>
            </a:r>
          </a:p>
        </p:txBody>
      </p:sp>
    </p:spTree>
    <p:extLst>
      <p:ext uri="{BB962C8B-B14F-4D97-AF65-F5344CB8AC3E}">
        <p14:creationId xmlns:p14="http://schemas.microsoft.com/office/powerpoint/2010/main" val="247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8E73D0-E2DD-4880-AA94-E2D7F35A71C1}"/>
              </a:ext>
            </a:extLst>
          </p:cNvPr>
          <p:cNvSpPr>
            <a:spLocks noGrp="1"/>
          </p:cNvSpPr>
          <p:nvPr>
            <p:ph type="ctrTitle"/>
          </p:nvPr>
        </p:nvSpPr>
        <p:spPr>
          <a:xfrm>
            <a:off x="3485560" y="2151548"/>
            <a:ext cx="5357816" cy="553998"/>
          </a:xfrm>
        </p:spPr>
        <p:txBody>
          <a:bodyPr/>
          <a:lstStyle/>
          <a:p>
            <a:r>
              <a:rPr lang="en-US" dirty="0"/>
              <a:t>Conflicts</a:t>
            </a:r>
            <a:endParaRPr lang="en-IN" dirty="0"/>
          </a:p>
        </p:txBody>
      </p:sp>
    </p:spTree>
    <p:extLst>
      <p:ext uri="{BB962C8B-B14F-4D97-AF65-F5344CB8AC3E}">
        <p14:creationId xmlns:p14="http://schemas.microsoft.com/office/powerpoint/2010/main" val="14277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5DBCBDF4-FF7A-4A04-9C19-CEE3478D9A35}"/>
              </a:ext>
            </a:extLst>
          </p:cNvPr>
          <p:cNvSpPr>
            <a:spLocks noGrp="1"/>
          </p:cNvSpPr>
          <p:nvPr>
            <p:ph type="ctrTitle"/>
          </p:nvPr>
        </p:nvSpPr>
        <p:spPr>
          <a:xfrm>
            <a:off x="463532" y="164806"/>
            <a:ext cx="8223268" cy="553998"/>
          </a:xfrm>
        </p:spPr>
        <p:txBody>
          <a:bodyPr/>
          <a:lstStyle/>
          <a:p>
            <a:r>
              <a:rPr lang="en-US" dirty="0"/>
              <a:t>A Conflict Scenario</a:t>
            </a:r>
          </a:p>
        </p:txBody>
      </p:sp>
      <p:sp>
        <p:nvSpPr>
          <p:cNvPr id="15" name="Text Placeholder 3">
            <a:extLst>
              <a:ext uri="{FF2B5EF4-FFF2-40B4-BE49-F238E27FC236}">
                <a16:creationId xmlns:a16="http://schemas.microsoft.com/office/drawing/2014/main" id="{CC4E4675-3C88-415B-AAD8-689D32E42810}"/>
              </a:ext>
            </a:extLst>
          </p:cNvPr>
          <p:cNvSpPr>
            <a:spLocks noGrp="1"/>
          </p:cNvSpPr>
          <p:nvPr>
            <p:ph type="body" sz="quarter" idx="32"/>
          </p:nvPr>
        </p:nvSpPr>
        <p:spPr>
          <a:xfrm>
            <a:off x="463550" y="748244"/>
            <a:ext cx="8216900" cy="369888"/>
          </a:xfrm>
        </p:spPr>
        <p:txBody>
          <a:bodyPr/>
          <a:lstStyle/>
          <a:p>
            <a:endParaRPr lang="en-US" dirty="0"/>
          </a:p>
        </p:txBody>
      </p:sp>
      <p:sp>
        <p:nvSpPr>
          <p:cNvPr id="4" name="Slide Number Placeholder 3">
            <a:extLst>
              <a:ext uri="{FF2B5EF4-FFF2-40B4-BE49-F238E27FC236}">
                <a16:creationId xmlns:a16="http://schemas.microsoft.com/office/drawing/2014/main" id="{011509DD-C01D-42B5-98EA-16857BCA843F}"/>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27</a:t>
            </a:fld>
            <a:endParaRPr lang="en-US" dirty="0"/>
          </a:p>
        </p:txBody>
      </p:sp>
      <p:pic>
        <p:nvPicPr>
          <p:cNvPr id="1026" name="Picture 2" descr="svn-managing-conflicts">
            <a:extLst>
              <a:ext uri="{FF2B5EF4-FFF2-40B4-BE49-F238E27FC236}">
                <a16:creationId xmlns:a16="http://schemas.microsoft.com/office/drawing/2014/main" id="{1819A4E9-3371-495A-9831-34D93E422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840" y="1147572"/>
            <a:ext cx="8480964" cy="374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9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B30D51-6074-4B92-A307-4A06648BB12D}"/>
              </a:ext>
            </a:extLst>
          </p:cNvPr>
          <p:cNvSpPr>
            <a:spLocks noGrp="1"/>
          </p:cNvSpPr>
          <p:nvPr>
            <p:ph type="body" sz="quarter" idx="31"/>
          </p:nvPr>
        </p:nvSpPr>
        <p:spPr/>
        <p:txBody>
          <a:bodyPr>
            <a:normAutofit fontScale="92500"/>
          </a:bodyPr>
          <a:lstStyle/>
          <a:p>
            <a:r>
              <a:rPr lang="en-US" dirty="0"/>
              <a:t>Two users have checked out the contents of the repository to their local machines both users start editing one of the files on the local machines (just so happens that they are both editing the same file) </a:t>
            </a:r>
          </a:p>
          <a:p>
            <a:r>
              <a:rPr lang="en-US" dirty="0"/>
              <a:t>The first user commits his/her changes to the repository </a:t>
            </a:r>
          </a:p>
          <a:p>
            <a:r>
              <a:rPr lang="en-US" dirty="0"/>
              <a:t>The second user tries to commit his/her changes to the repository too </a:t>
            </a:r>
          </a:p>
          <a:p>
            <a:r>
              <a:rPr lang="en-US" dirty="0"/>
              <a:t>Trouble is the second user changes would overwrite the first user changes (so the first user changes would be lost) </a:t>
            </a:r>
          </a:p>
          <a:p>
            <a:r>
              <a:rPr lang="en-US" dirty="0"/>
              <a:t>SVN warns user 2 that there is a conflict It’s down to user 2 to resolve that conflict</a:t>
            </a:r>
          </a:p>
          <a:p>
            <a:endParaRPr lang="en-IN" dirty="0"/>
          </a:p>
        </p:txBody>
      </p:sp>
      <p:sp>
        <p:nvSpPr>
          <p:cNvPr id="3" name="Title 2">
            <a:extLst>
              <a:ext uri="{FF2B5EF4-FFF2-40B4-BE49-F238E27FC236}">
                <a16:creationId xmlns:a16="http://schemas.microsoft.com/office/drawing/2014/main" id="{BC5692DA-21A1-4BC7-AF0B-6A950BB9DA27}"/>
              </a:ext>
            </a:extLst>
          </p:cNvPr>
          <p:cNvSpPr>
            <a:spLocks noGrp="1"/>
          </p:cNvSpPr>
          <p:nvPr>
            <p:ph type="ctrTitle"/>
          </p:nvPr>
        </p:nvSpPr>
        <p:spPr/>
        <p:txBody>
          <a:bodyPr/>
          <a:lstStyle/>
          <a:p>
            <a:r>
              <a:rPr lang="en-US" dirty="0"/>
              <a:t>A Conflict Scenario (contd.,)</a:t>
            </a:r>
            <a:endParaRPr lang="en-IN" dirty="0"/>
          </a:p>
        </p:txBody>
      </p:sp>
      <p:sp>
        <p:nvSpPr>
          <p:cNvPr id="4" name="Text Placeholder 3">
            <a:extLst>
              <a:ext uri="{FF2B5EF4-FFF2-40B4-BE49-F238E27FC236}">
                <a16:creationId xmlns:a16="http://schemas.microsoft.com/office/drawing/2014/main" id="{3E1AA33D-72BD-4B68-9BF6-DD61785EFCCB}"/>
              </a:ext>
            </a:extLst>
          </p:cNvPr>
          <p:cNvSpPr>
            <a:spLocks noGrp="1"/>
          </p:cNvSpPr>
          <p:nvPr>
            <p:ph type="body" sz="quarter" idx="32"/>
          </p:nvPr>
        </p:nvSpPr>
        <p:spPr/>
        <p:txBody>
          <a:bodyPr/>
          <a:lstStyle/>
          <a:p>
            <a:endParaRPr lang="en-IN"/>
          </a:p>
        </p:txBody>
      </p:sp>
      <p:sp>
        <p:nvSpPr>
          <p:cNvPr id="5" name="Slide Number Placeholder 4">
            <a:extLst>
              <a:ext uri="{FF2B5EF4-FFF2-40B4-BE49-F238E27FC236}">
                <a16:creationId xmlns:a16="http://schemas.microsoft.com/office/drawing/2014/main" id="{1F28A13F-EEC9-47A3-A5FE-33CA1FEADDB0}"/>
              </a:ext>
            </a:extLst>
          </p:cNvPr>
          <p:cNvSpPr>
            <a:spLocks noGrp="1"/>
          </p:cNvSpPr>
          <p:nvPr>
            <p:ph type="sldNum" sz="quarter" idx="4"/>
          </p:nvPr>
        </p:nvSpPr>
        <p:spPr/>
        <p:txBody>
          <a:bodyPr/>
          <a:lstStyle/>
          <a:p>
            <a:fld id="{88E9595B-89F2-440D-944F-661EDFFFA9F2}" type="slidenum">
              <a:rPr lang="en-US" smtClean="0"/>
              <a:pPr/>
              <a:t>28</a:t>
            </a:fld>
            <a:endParaRPr lang="en-US" dirty="0"/>
          </a:p>
        </p:txBody>
      </p:sp>
    </p:spTree>
    <p:extLst>
      <p:ext uri="{BB962C8B-B14F-4D97-AF65-F5344CB8AC3E}">
        <p14:creationId xmlns:p14="http://schemas.microsoft.com/office/powerpoint/2010/main" val="387394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8E843F-9941-4419-BE08-D134C5EE1D8C}"/>
              </a:ext>
            </a:extLst>
          </p:cNvPr>
          <p:cNvSpPr>
            <a:spLocks noGrp="1"/>
          </p:cNvSpPr>
          <p:nvPr>
            <p:ph type="ctrTitle"/>
          </p:nvPr>
        </p:nvSpPr>
        <p:spPr>
          <a:xfrm>
            <a:off x="463532" y="164806"/>
            <a:ext cx="8223268" cy="553998"/>
          </a:xfrm>
        </p:spPr>
        <p:txBody>
          <a:bodyPr/>
          <a:lstStyle/>
          <a:p>
            <a:r>
              <a:rPr lang="en-US" dirty="0"/>
              <a:t>SVN Warning message</a:t>
            </a:r>
            <a:endParaRPr lang="en-IN" dirty="0"/>
          </a:p>
        </p:txBody>
      </p:sp>
      <p:sp>
        <p:nvSpPr>
          <p:cNvPr id="4" name="Text Placeholder 3">
            <a:extLst>
              <a:ext uri="{FF2B5EF4-FFF2-40B4-BE49-F238E27FC236}">
                <a16:creationId xmlns:a16="http://schemas.microsoft.com/office/drawing/2014/main" id="{6724E8F7-9E08-448C-9FD9-8BF4E7E24275}"/>
              </a:ext>
            </a:extLst>
          </p:cNvPr>
          <p:cNvSpPr>
            <a:spLocks noGrp="1"/>
          </p:cNvSpPr>
          <p:nvPr>
            <p:ph type="body" sz="quarter" idx="32"/>
          </p:nvPr>
        </p:nvSpPr>
        <p:spPr/>
        <p:txBody>
          <a:bodyPr/>
          <a:lstStyle/>
          <a:p>
            <a:r>
              <a:rPr lang="en-US" dirty="0"/>
              <a:t>SVN Warning message for Conflict</a:t>
            </a:r>
            <a:endParaRPr lang="en-IN" dirty="0"/>
          </a:p>
        </p:txBody>
      </p:sp>
      <p:sp>
        <p:nvSpPr>
          <p:cNvPr id="5" name="Slide Number Placeholder 4">
            <a:extLst>
              <a:ext uri="{FF2B5EF4-FFF2-40B4-BE49-F238E27FC236}">
                <a16:creationId xmlns:a16="http://schemas.microsoft.com/office/drawing/2014/main" id="{40823979-80C1-40C5-9CA5-3611BE4ABD50}"/>
              </a:ext>
            </a:extLst>
          </p:cNvPr>
          <p:cNvSpPr>
            <a:spLocks noGrp="1"/>
          </p:cNvSpPr>
          <p:nvPr>
            <p:ph type="sldNum" sz="quarter" idx="4"/>
          </p:nvPr>
        </p:nvSpPr>
        <p:spPr/>
        <p:txBody>
          <a:bodyPr/>
          <a:lstStyle/>
          <a:p>
            <a:fld id="{88E9595B-89F2-440D-944F-661EDFFFA9F2}" type="slidenum">
              <a:rPr lang="en-US" smtClean="0"/>
              <a:pPr/>
              <a:t>29</a:t>
            </a:fld>
            <a:endParaRPr lang="en-US" dirty="0"/>
          </a:p>
        </p:txBody>
      </p:sp>
      <p:pic>
        <p:nvPicPr>
          <p:cNvPr id="2050" name="Picture 2" descr="svn-user2-commit-warning">
            <a:extLst>
              <a:ext uri="{FF2B5EF4-FFF2-40B4-BE49-F238E27FC236}">
                <a16:creationId xmlns:a16="http://schemas.microsoft.com/office/drawing/2014/main" id="{3BA94D4D-5E3F-4A69-8AF6-C2E36992D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31" y="1147572"/>
            <a:ext cx="8620298" cy="358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99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D703D93E-0026-4244-8F18-036F460DB658}"/>
              </a:ext>
            </a:extLst>
          </p:cNvPr>
          <p:cNvSpPr>
            <a:spLocks noGrp="1" noChangeArrowheads="1"/>
          </p:cNvSpPr>
          <p:nvPr>
            <p:ph type="body" sz="quarter" idx="31"/>
          </p:nvPr>
        </p:nvSpPr>
        <p:spPr/>
        <p:txBody>
          <a:bodyPr>
            <a:normAutofit/>
          </a:bodyPr>
          <a:lstStyle/>
          <a:p>
            <a:r>
              <a:rPr lang="en-IN" dirty="0"/>
              <a:t>Version control is a system that records changes to a file or set of files.</a:t>
            </a:r>
          </a:p>
          <a:p>
            <a:endParaRPr lang="en-IN" dirty="0"/>
          </a:p>
          <a:p>
            <a:r>
              <a:rPr lang="en-IN" dirty="0"/>
              <a:t>The following are the types of version control systems:</a:t>
            </a:r>
          </a:p>
          <a:p>
            <a:pPr lvl="1"/>
            <a:r>
              <a:rPr lang="en-IN" dirty="0"/>
              <a:t>Local Version Control System (Ex) RCS</a:t>
            </a:r>
          </a:p>
          <a:p>
            <a:pPr lvl="1"/>
            <a:r>
              <a:rPr lang="en-IN" dirty="0"/>
              <a:t>Centralized Version Control System (Ex) CVS, Subversion, Perforce</a:t>
            </a:r>
          </a:p>
          <a:p>
            <a:pPr lvl="1"/>
            <a:r>
              <a:rPr lang="en-IN" dirty="0"/>
              <a:t>Distributed Version Control System (Ex) Git , Mercurial, Bazaar or Darcs</a:t>
            </a:r>
            <a:endParaRPr lang="en-US" altLang="en-US" sz="1800" dirty="0"/>
          </a:p>
        </p:txBody>
      </p:sp>
      <p:sp>
        <p:nvSpPr>
          <p:cNvPr id="3074" name="Rectangle 2">
            <a:extLst>
              <a:ext uri="{FF2B5EF4-FFF2-40B4-BE49-F238E27FC236}">
                <a16:creationId xmlns:a16="http://schemas.microsoft.com/office/drawing/2014/main" id="{5B6C591C-44BF-40C7-832C-470D88D9D45A}"/>
              </a:ext>
            </a:extLst>
          </p:cNvPr>
          <p:cNvSpPr>
            <a:spLocks noGrp="1" noChangeArrowheads="1"/>
          </p:cNvSpPr>
          <p:nvPr>
            <p:ph type="ctrTitle"/>
          </p:nvPr>
        </p:nvSpPr>
        <p:spPr/>
        <p:txBody>
          <a:bodyPr/>
          <a:lstStyle/>
          <a:p>
            <a:r>
              <a:rPr lang="en-IN" dirty="0"/>
              <a:t>Version Control System</a:t>
            </a:r>
            <a:endParaRPr lang="en-US" altLang="en-US" dirty="0"/>
          </a:p>
        </p:txBody>
      </p:sp>
      <p:sp>
        <p:nvSpPr>
          <p:cNvPr id="2" name="Text Placeholder 1">
            <a:extLst>
              <a:ext uri="{FF2B5EF4-FFF2-40B4-BE49-F238E27FC236}">
                <a16:creationId xmlns:a16="http://schemas.microsoft.com/office/drawing/2014/main" id="{0E23FD2C-ABC9-484B-BBBD-1F167B269906}"/>
              </a:ext>
            </a:extLst>
          </p:cNvPr>
          <p:cNvSpPr>
            <a:spLocks noGrp="1"/>
          </p:cNvSpPr>
          <p:nvPr>
            <p:ph type="body" sz="quarter" idx="32"/>
          </p:nvPr>
        </p:nvSpPr>
        <p:spPr/>
        <p:txBody>
          <a:bodyPr/>
          <a:lstStyle/>
          <a:p>
            <a:endParaRPr lang="en-IN" dirty="0"/>
          </a:p>
        </p:txBody>
      </p:sp>
      <p:sp>
        <p:nvSpPr>
          <p:cNvPr id="6" name="Slide Number Placeholder 5">
            <a:extLst>
              <a:ext uri="{FF2B5EF4-FFF2-40B4-BE49-F238E27FC236}">
                <a16:creationId xmlns:a16="http://schemas.microsoft.com/office/drawing/2014/main" id="{BC0B49B1-7064-4B02-AFF2-C47F4F990CC0}"/>
              </a:ext>
            </a:extLst>
          </p:cNvPr>
          <p:cNvSpPr>
            <a:spLocks noGrp="1"/>
          </p:cNvSpPr>
          <p:nvPr>
            <p:ph type="sldNum" sz="quarter" idx="4"/>
          </p:nvPr>
        </p:nvSpPr>
        <p:spPr/>
        <p:txBody>
          <a:bodyPr/>
          <a:lstStyle/>
          <a:p>
            <a:fld id="{88E9595B-89F2-440D-944F-661EDFFFA9F2}" type="slidenum">
              <a:rPr lang="en-US" smtClean="0"/>
              <a:pPr/>
              <a:t>3</a:t>
            </a:fld>
            <a:endParaRPr lang="en-US" dirty="0"/>
          </a:p>
        </p:txBody>
      </p:sp>
    </p:spTree>
    <p:extLst>
      <p:ext uri="{BB962C8B-B14F-4D97-AF65-F5344CB8AC3E}">
        <p14:creationId xmlns:p14="http://schemas.microsoft.com/office/powerpoint/2010/main" val="142619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4" y="1147572"/>
            <a:ext cx="3959816" cy="3310365"/>
          </a:xfrm>
        </p:spPr>
        <p:txBody>
          <a:bodyPr anchor="t">
            <a:normAutofit/>
          </a:bodyPr>
          <a:lstStyle/>
          <a:p>
            <a:r>
              <a:rPr lang="en-US" dirty="0"/>
              <a:t>Create a new directory (a 2nd directory) where User 2 will check their files out to</a:t>
            </a:r>
          </a:p>
          <a:p>
            <a:endParaRPr lang="en-US" dirty="0"/>
          </a:p>
          <a:p>
            <a:endParaRPr lang="en-US" dirty="0"/>
          </a:p>
          <a:p>
            <a:endParaRPr lang="en-US" dirty="0"/>
          </a:p>
          <a:p>
            <a:r>
              <a:rPr lang="en-US" dirty="0"/>
              <a:t>Check out the contents of the repository to this directory using TortoiseSVN Checkout command</a:t>
            </a:r>
            <a:endParaRPr lang="en-IN" dirty="0"/>
          </a:p>
        </p:txBody>
      </p:sp>
      <p:pic>
        <p:nvPicPr>
          <p:cNvPr id="3074" name="Picture 2" descr="svn-user2-repo1">
            <a:extLst>
              <a:ext uri="{FF2B5EF4-FFF2-40B4-BE49-F238E27FC236}">
                <a16:creationId xmlns:a16="http://schemas.microsoft.com/office/drawing/2014/main" id="{2B951BC0-06AD-40C9-A0CA-65C5571C42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802" y="1393370"/>
            <a:ext cx="3961216" cy="1029915"/>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30</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How to resolve Conflict</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fontScale="85000" lnSpcReduction="10000"/>
          </a:bodyPr>
          <a:lstStyle/>
          <a:p>
            <a:pPr>
              <a:lnSpc>
                <a:spcPct val="90000"/>
              </a:lnSpc>
              <a:spcAft>
                <a:spcPts val="600"/>
              </a:spcAft>
            </a:pPr>
            <a:r>
              <a:rPr lang="en-US" sz="1900" b="0" dirty="0"/>
              <a:t>User 1 to Create a new directory (a 2nd directory) where User 2 will check their files out to</a:t>
            </a:r>
            <a:endParaRPr lang="en-IN" sz="1900" dirty="0"/>
          </a:p>
        </p:txBody>
      </p:sp>
      <p:pic>
        <p:nvPicPr>
          <p:cNvPr id="3076" name="Picture 4" descr="svn-user2-repo1-co">
            <a:extLst>
              <a:ext uri="{FF2B5EF4-FFF2-40B4-BE49-F238E27FC236}">
                <a16:creationId xmlns:a16="http://schemas.microsoft.com/office/drawing/2014/main" id="{2377393C-0FC9-4955-8AC6-D21557C13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02" y="3173404"/>
            <a:ext cx="28575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8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31"/>
          </p:nvPr>
        </p:nvSpPr>
        <p:spPr/>
        <p:txBody>
          <a:bodyPr/>
          <a:lstStyle/>
          <a:p>
            <a:endParaRPr lang="en-IN"/>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p:txBody>
          <a:bodyPr/>
          <a:lstStyle/>
          <a:p>
            <a:r>
              <a:rPr lang="en-US" dirty="0"/>
              <a:t>How to resolve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68" y="719853"/>
            <a:ext cx="8216900" cy="369888"/>
          </a:xfrm>
        </p:spPr>
        <p:txBody>
          <a:bodyPr/>
          <a:lstStyle/>
          <a:p>
            <a:r>
              <a:rPr lang="en-US" dirty="0"/>
              <a:t>User 1 Checkout competed</a:t>
            </a:r>
            <a:endParaRPr lang="en-IN" dirty="0"/>
          </a:p>
        </p:txBody>
      </p:sp>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p:txBody>
          <a:bodyPr/>
          <a:lstStyle/>
          <a:p>
            <a:fld id="{88E9595B-89F2-440D-944F-661EDFFFA9F2}" type="slidenum">
              <a:rPr lang="en-US" smtClean="0"/>
              <a:pPr/>
              <a:t>31</a:t>
            </a:fld>
            <a:endParaRPr lang="en-US" dirty="0"/>
          </a:p>
        </p:txBody>
      </p:sp>
      <p:pic>
        <p:nvPicPr>
          <p:cNvPr id="4098" name="Picture 2" descr="svn-user2-repo1-co3">
            <a:extLst>
              <a:ext uri="{FF2B5EF4-FFF2-40B4-BE49-F238E27FC236}">
                <a16:creationId xmlns:a16="http://schemas.microsoft.com/office/drawing/2014/main" id="{EFA69D8D-B835-401D-AE5E-5C9DC5ED3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31" y="1237249"/>
            <a:ext cx="8514215" cy="3654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46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Both directories now contain the contents of the repository and both are in sync with the latest updates that have been committed to the repository. We will check this with “Check for Modifications”</a:t>
            </a:r>
            <a:br>
              <a:rPr lang="en-US" dirty="0"/>
            </a:br>
            <a:br>
              <a:rPr lang="en-US" dirty="0"/>
            </a:br>
            <a:endParaRPr lang="en-IN" dirty="0"/>
          </a:p>
        </p:txBody>
      </p:sp>
      <p:pic>
        <p:nvPicPr>
          <p:cNvPr id="5122" name="Picture 2" descr="svn-check-for-mods">
            <a:extLst>
              <a:ext uri="{FF2B5EF4-FFF2-40B4-BE49-F238E27FC236}">
                <a16:creationId xmlns:a16="http://schemas.microsoft.com/office/drawing/2014/main" id="{F67CF5EF-3242-4505-AEE2-5B0D8C7A0B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251499"/>
            <a:ext cx="3961216" cy="1594389"/>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32</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How to resolve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Check for modifications</a:t>
            </a:r>
            <a:endParaRPr lang="en-IN"/>
          </a:p>
        </p:txBody>
      </p:sp>
    </p:spTree>
    <p:extLst>
      <p:ext uri="{BB962C8B-B14F-4D97-AF65-F5344CB8AC3E}">
        <p14:creationId xmlns:p14="http://schemas.microsoft.com/office/powerpoint/2010/main" val="26756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31"/>
          </p:nvPr>
        </p:nvSpPr>
        <p:spPr/>
        <p:txBody>
          <a:bodyPr/>
          <a:lstStyle/>
          <a:p>
            <a:r>
              <a:rPr lang="en-US" dirty="0"/>
              <a:t>Modify a file in the first (user 1) directory</a:t>
            </a:r>
          </a:p>
          <a:p>
            <a:r>
              <a:rPr lang="en-US" dirty="0"/>
              <a:t>Commit the modified file in the first directory to the repository</a:t>
            </a:r>
          </a:p>
          <a:p>
            <a:r>
              <a:rPr lang="en-US" dirty="0"/>
              <a:t>Modify a file in the second (user 2) directory</a:t>
            </a:r>
          </a:p>
          <a:p>
            <a:r>
              <a:rPr lang="en-US" dirty="0"/>
              <a:t>Attempt to commit the modified file in the second directory to the repository</a:t>
            </a:r>
          </a:p>
          <a:p>
            <a:r>
              <a:rPr lang="en-US" dirty="0"/>
              <a:t>Deal with the conflict</a:t>
            </a:r>
          </a:p>
          <a:p>
            <a:endParaRPr lang="en-IN" dirty="0"/>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1" y="164806"/>
            <a:ext cx="8505901" cy="553998"/>
          </a:xfrm>
        </p:spPr>
        <p:txBody>
          <a:bodyPr/>
          <a:lstStyle/>
          <a:p>
            <a:r>
              <a:rPr lang="en-US" dirty="0"/>
              <a:t>How to resolve Conflict – Simulating Conflict</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p:txBody>
          <a:bodyPr/>
          <a:lstStyle/>
          <a:p>
            <a:r>
              <a:rPr lang="en-US" dirty="0"/>
              <a:t>Steps to Simulating the Conflict</a:t>
            </a:r>
            <a:endParaRPr lang="en-IN" dirty="0"/>
          </a:p>
        </p:txBody>
      </p:sp>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p:txBody>
          <a:bodyPr/>
          <a:lstStyle/>
          <a:p>
            <a:fld id="{88E9595B-89F2-440D-944F-661EDFFFA9F2}" type="slidenum">
              <a:rPr lang="en-US" smtClean="0"/>
              <a:pPr/>
              <a:t>33</a:t>
            </a:fld>
            <a:endParaRPr lang="en-US" dirty="0"/>
          </a:p>
        </p:txBody>
      </p:sp>
    </p:spTree>
    <p:extLst>
      <p:ext uri="{BB962C8B-B14F-4D97-AF65-F5344CB8AC3E}">
        <p14:creationId xmlns:p14="http://schemas.microsoft.com/office/powerpoint/2010/main" val="354848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So first, update one of the text files in the first directory and save your changes (you can use notepad or any text editor of your choice).</a:t>
            </a:r>
            <a:endParaRPr lang="en-IN" dirty="0"/>
          </a:p>
        </p:txBody>
      </p:sp>
      <p:pic>
        <p:nvPicPr>
          <p:cNvPr id="6146" name="Picture 2" descr="svn-user1-modify-file">
            <a:extLst>
              <a:ext uri="{FF2B5EF4-FFF2-40B4-BE49-F238E27FC236}">
                <a16:creationId xmlns:a16="http://schemas.microsoft.com/office/drawing/2014/main" id="{E34E1D75-902B-4184-B58A-45377AFA3A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365385"/>
            <a:ext cx="3961216" cy="1366618"/>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34</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1: </a:t>
            </a:r>
            <a:r>
              <a:rPr lang="en-US" b="0" dirty="0"/>
              <a:t>modify a file in the first (user 1) directory</a:t>
            </a:r>
            <a:endParaRPr lang="en-US" b="0"/>
          </a:p>
        </p:txBody>
      </p:sp>
    </p:spTree>
    <p:extLst>
      <p:ext uri="{BB962C8B-B14F-4D97-AF65-F5344CB8AC3E}">
        <p14:creationId xmlns:p14="http://schemas.microsoft.com/office/powerpoint/2010/main" val="310220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Then commit these changes to the repository</a:t>
            </a:r>
          </a:p>
          <a:p>
            <a:r>
              <a:rPr lang="en-US" dirty="0"/>
              <a:t>Note that you are committing changes from Users 2’s directory to the same central repository.</a:t>
            </a:r>
            <a:endParaRPr lang="en-IN" dirty="0"/>
          </a:p>
        </p:txBody>
      </p:sp>
      <p:pic>
        <p:nvPicPr>
          <p:cNvPr id="7170" name="Picture 2" descr="svn-user1-commit-file">
            <a:extLst>
              <a:ext uri="{FF2B5EF4-FFF2-40B4-BE49-F238E27FC236}">
                <a16:creationId xmlns:a16="http://schemas.microsoft.com/office/drawing/2014/main" id="{2D323A3D-48D7-4863-97B1-7426C29392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187130"/>
            <a:ext cx="3961216" cy="1723128"/>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35</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sz="2200"/>
              <a:t>Step 2: Commit the modified file in the first directory to the repository</a:t>
            </a:r>
          </a:p>
        </p:txBody>
      </p:sp>
    </p:spTree>
    <p:extLst>
      <p:ext uri="{BB962C8B-B14F-4D97-AF65-F5344CB8AC3E}">
        <p14:creationId xmlns:p14="http://schemas.microsoft.com/office/powerpoint/2010/main" val="288043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Adding a comment and clicking okay to complete the commit.</a:t>
            </a:r>
            <a:endParaRPr lang="en-IN" dirty="0"/>
          </a:p>
        </p:txBody>
      </p:sp>
      <p:pic>
        <p:nvPicPr>
          <p:cNvPr id="8194" name="Picture 2" descr="svn-user1-commit-file-2">
            <a:extLst>
              <a:ext uri="{FF2B5EF4-FFF2-40B4-BE49-F238E27FC236}">
                <a16:creationId xmlns:a16="http://schemas.microsoft.com/office/drawing/2014/main" id="{12A4E6D6-23A2-4852-AA50-27F67A737BF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1419644"/>
            <a:ext cx="3961216" cy="3258099"/>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36</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fontScale="85000" lnSpcReduction="10000"/>
          </a:bodyPr>
          <a:lstStyle/>
          <a:p>
            <a:pPr>
              <a:spcAft>
                <a:spcPts val="600"/>
              </a:spcAft>
            </a:pPr>
            <a:r>
              <a:rPr lang="en-US" sz="2200" dirty="0"/>
              <a:t>Step 2: Commit the modified file in the first directory to the repository(Contd.,)</a:t>
            </a:r>
          </a:p>
        </p:txBody>
      </p:sp>
    </p:spTree>
    <p:extLst>
      <p:ext uri="{BB962C8B-B14F-4D97-AF65-F5344CB8AC3E}">
        <p14:creationId xmlns:p14="http://schemas.microsoft.com/office/powerpoint/2010/main" val="24818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Check for the successful commit message and note the new revision number… then click OK.</a:t>
            </a:r>
            <a:endParaRPr lang="en-IN" dirty="0"/>
          </a:p>
        </p:txBody>
      </p:sp>
      <p:pic>
        <p:nvPicPr>
          <p:cNvPr id="11266" name="Picture 2" descr="svn-user1-commit-file-3">
            <a:extLst>
              <a:ext uri="{FF2B5EF4-FFF2-40B4-BE49-F238E27FC236}">
                <a16:creationId xmlns:a16="http://schemas.microsoft.com/office/drawing/2014/main" id="{BAE3A60C-048F-4CAA-9C29-87D58CF1D43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182178"/>
            <a:ext cx="3961216" cy="1733032"/>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37</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lnSpc>
                <a:spcPct val="90000"/>
              </a:lnSpc>
              <a:spcAft>
                <a:spcPts val="600"/>
              </a:spcAft>
            </a:pPr>
            <a:r>
              <a:rPr lang="en-US" sz="1900"/>
              <a:t>Step 2: Commit the modified file in the first directory to the repository(Contd.,)</a:t>
            </a:r>
          </a:p>
        </p:txBody>
      </p:sp>
    </p:spTree>
    <p:extLst>
      <p:ext uri="{BB962C8B-B14F-4D97-AF65-F5344CB8AC3E}">
        <p14:creationId xmlns:p14="http://schemas.microsoft.com/office/powerpoint/2010/main" val="326525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Update one of the text files in the second directory and save the changes.</a:t>
            </a:r>
            <a:endParaRPr lang="en-IN" dirty="0"/>
          </a:p>
        </p:txBody>
      </p:sp>
      <p:pic>
        <p:nvPicPr>
          <p:cNvPr id="12290" name="Picture 2" descr="svn-user2-commit-file">
            <a:extLst>
              <a:ext uri="{FF2B5EF4-FFF2-40B4-BE49-F238E27FC236}">
                <a16:creationId xmlns:a16="http://schemas.microsoft.com/office/drawing/2014/main" id="{7F0D4FD1-7FD8-47EC-B44E-FF59326B35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301014"/>
            <a:ext cx="3961216" cy="1495359"/>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38</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lnSpc>
                <a:spcPct val="90000"/>
              </a:lnSpc>
              <a:spcAft>
                <a:spcPts val="600"/>
              </a:spcAft>
            </a:pPr>
            <a:r>
              <a:rPr lang="en-US" sz="1900" dirty="0"/>
              <a:t>Step 3: Modify a file in the second (user 2) directory(Step 1 repeated for User 2)</a:t>
            </a:r>
          </a:p>
        </p:txBody>
      </p:sp>
    </p:spTree>
    <p:extLst>
      <p:ext uri="{BB962C8B-B14F-4D97-AF65-F5344CB8AC3E}">
        <p14:creationId xmlns:p14="http://schemas.microsoft.com/office/powerpoint/2010/main" val="53230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Then commit these changes to the repository</a:t>
            </a:r>
          </a:p>
        </p:txBody>
      </p:sp>
      <p:pic>
        <p:nvPicPr>
          <p:cNvPr id="7170" name="Picture 2" descr="svn-user1-commit-file">
            <a:extLst>
              <a:ext uri="{FF2B5EF4-FFF2-40B4-BE49-F238E27FC236}">
                <a16:creationId xmlns:a16="http://schemas.microsoft.com/office/drawing/2014/main" id="{2D323A3D-48D7-4863-97B1-7426C29392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187130"/>
            <a:ext cx="3961216" cy="1723128"/>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39</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23242"/>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06680"/>
            <a:ext cx="8216900" cy="369888"/>
          </a:xfrm>
        </p:spPr>
        <p:txBody>
          <a:bodyPr anchor="ctr">
            <a:normAutofit fontScale="77500" lnSpcReduction="20000"/>
          </a:bodyPr>
          <a:lstStyle/>
          <a:p>
            <a:pPr>
              <a:spcAft>
                <a:spcPts val="600"/>
              </a:spcAft>
            </a:pPr>
            <a:r>
              <a:rPr lang="en-US" sz="2200" dirty="0"/>
              <a:t>Step 4: Attempt to commit the modified file in the second directory to the repository</a:t>
            </a:r>
          </a:p>
        </p:txBody>
      </p:sp>
    </p:spTree>
    <p:extLst>
      <p:ext uri="{BB962C8B-B14F-4D97-AF65-F5344CB8AC3E}">
        <p14:creationId xmlns:p14="http://schemas.microsoft.com/office/powerpoint/2010/main" val="149088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D703D93E-0026-4244-8F18-036F460DB658}"/>
              </a:ext>
            </a:extLst>
          </p:cNvPr>
          <p:cNvSpPr>
            <a:spLocks noGrp="1" noChangeArrowheads="1"/>
          </p:cNvSpPr>
          <p:nvPr>
            <p:ph type="body" sz="quarter" idx="31"/>
          </p:nvPr>
        </p:nvSpPr>
        <p:spPr/>
        <p:txBody>
          <a:bodyPr>
            <a:normAutofit/>
          </a:bodyPr>
          <a:lstStyle/>
          <a:p>
            <a:r>
              <a:rPr lang="en-US" dirty="0"/>
              <a:t>Distributed version control system(DVCS) keeps track of software revisions and allows many developers to work on a given project without maintaining a connection to a common network.</a:t>
            </a:r>
          </a:p>
          <a:p>
            <a:r>
              <a:rPr lang="en-US" dirty="0"/>
              <a:t>Example: SVN, Git</a:t>
            </a:r>
            <a:endParaRPr lang="en-US" altLang="en-US" sz="2000" dirty="0"/>
          </a:p>
        </p:txBody>
      </p:sp>
      <p:sp>
        <p:nvSpPr>
          <p:cNvPr id="3074" name="Rectangle 2">
            <a:extLst>
              <a:ext uri="{FF2B5EF4-FFF2-40B4-BE49-F238E27FC236}">
                <a16:creationId xmlns:a16="http://schemas.microsoft.com/office/drawing/2014/main" id="{5B6C591C-44BF-40C7-832C-470D88D9D45A}"/>
              </a:ext>
            </a:extLst>
          </p:cNvPr>
          <p:cNvSpPr>
            <a:spLocks noGrp="1" noChangeArrowheads="1"/>
          </p:cNvSpPr>
          <p:nvPr>
            <p:ph type="ctrTitle"/>
          </p:nvPr>
        </p:nvSpPr>
        <p:spPr/>
        <p:txBody>
          <a:bodyPr/>
          <a:lstStyle/>
          <a:p>
            <a:r>
              <a:rPr lang="en-IN" dirty="0"/>
              <a:t>Distributed Version Control System</a:t>
            </a:r>
            <a:endParaRPr lang="en-US" altLang="en-US" dirty="0"/>
          </a:p>
        </p:txBody>
      </p:sp>
      <p:sp>
        <p:nvSpPr>
          <p:cNvPr id="2" name="Text Placeholder 1">
            <a:extLst>
              <a:ext uri="{FF2B5EF4-FFF2-40B4-BE49-F238E27FC236}">
                <a16:creationId xmlns:a16="http://schemas.microsoft.com/office/drawing/2014/main" id="{0E23FD2C-ABC9-484B-BBBD-1F167B269906}"/>
              </a:ext>
            </a:extLst>
          </p:cNvPr>
          <p:cNvSpPr>
            <a:spLocks noGrp="1"/>
          </p:cNvSpPr>
          <p:nvPr>
            <p:ph type="body" sz="quarter" idx="32"/>
          </p:nvPr>
        </p:nvSpPr>
        <p:spPr/>
        <p:txBody>
          <a:bodyPr/>
          <a:lstStyle/>
          <a:p>
            <a:endParaRPr lang="en-IN" dirty="0"/>
          </a:p>
        </p:txBody>
      </p:sp>
      <p:sp>
        <p:nvSpPr>
          <p:cNvPr id="6" name="Slide Number Placeholder 5">
            <a:extLst>
              <a:ext uri="{FF2B5EF4-FFF2-40B4-BE49-F238E27FC236}">
                <a16:creationId xmlns:a16="http://schemas.microsoft.com/office/drawing/2014/main" id="{BC0B49B1-7064-4B02-AFF2-C47F4F990CC0}"/>
              </a:ext>
            </a:extLst>
          </p:cNvPr>
          <p:cNvSpPr>
            <a:spLocks noGrp="1"/>
          </p:cNvSpPr>
          <p:nvPr>
            <p:ph type="sldNum" sz="quarter" idx="4"/>
          </p:nvPr>
        </p:nvSpPr>
        <p:spPr/>
        <p:txBody>
          <a:bodyPr/>
          <a:lstStyle/>
          <a:p>
            <a:fld id="{88E9595B-89F2-440D-944F-661EDFFFA9F2}" type="slidenum">
              <a:rPr lang="en-US" smtClean="0"/>
              <a:pPr/>
              <a:t>4</a:t>
            </a:fld>
            <a:endParaRPr lang="en-US" dirty="0"/>
          </a:p>
        </p:txBody>
      </p:sp>
      <p:pic>
        <p:nvPicPr>
          <p:cNvPr id="7" name="Picture 4" descr="Version Control Systems, Incredible Web, Web Development, Web Design">
            <a:extLst>
              <a:ext uri="{FF2B5EF4-FFF2-40B4-BE49-F238E27FC236}">
                <a16:creationId xmlns:a16="http://schemas.microsoft.com/office/drawing/2014/main" id="{3D6C2D15-453E-4EAC-B4E3-BC52B08F8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300" y="2325599"/>
            <a:ext cx="2286000" cy="256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5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Committing changes from Users 2’s directory to the same central repository.</a:t>
            </a:r>
            <a:endParaRPr lang="en-IN" dirty="0"/>
          </a:p>
        </p:txBody>
      </p:sp>
      <p:pic>
        <p:nvPicPr>
          <p:cNvPr id="15362" name="Picture 2" descr="svn-user2-commit-file-3">
            <a:extLst>
              <a:ext uri="{FF2B5EF4-FFF2-40B4-BE49-F238E27FC236}">
                <a16:creationId xmlns:a16="http://schemas.microsoft.com/office/drawing/2014/main" id="{F0F5B4B0-BC5C-4AE3-9D3B-7B6FC7CB75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1414692"/>
            <a:ext cx="3961216" cy="3268003"/>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40</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lnSpc>
                <a:spcPct val="90000"/>
              </a:lnSpc>
              <a:spcAft>
                <a:spcPts val="600"/>
              </a:spcAft>
            </a:pPr>
            <a:r>
              <a:rPr lang="en-US" sz="1500" dirty="0"/>
              <a:t>Step 4: Attempt to commit the modified file in the second directory to the repository(contd.,)</a:t>
            </a:r>
          </a:p>
        </p:txBody>
      </p:sp>
    </p:spTree>
    <p:extLst>
      <p:ext uri="{BB962C8B-B14F-4D97-AF65-F5344CB8AC3E}">
        <p14:creationId xmlns:p14="http://schemas.microsoft.com/office/powerpoint/2010/main" val="244881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When committed, warning message is displayed</a:t>
            </a:r>
            <a:endParaRPr lang="en-IN" dirty="0"/>
          </a:p>
        </p:txBody>
      </p:sp>
      <p:pic>
        <p:nvPicPr>
          <p:cNvPr id="14338" name="Picture 2" descr="svn-user2-commit-warning">
            <a:extLst>
              <a:ext uri="{FF2B5EF4-FFF2-40B4-BE49-F238E27FC236}">
                <a16:creationId xmlns:a16="http://schemas.microsoft.com/office/drawing/2014/main" id="{A6F0294A-4E13-48B8-B672-90B36AF3B6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172275"/>
            <a:ext cx="3961216" cy="1752837"/>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41</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lnSpc>
                <a:spcPct val="90000"/>
              </a:lnSpc>
              <a:spcAft>
                <a:spcPts val="600"/>
              </a:spcAft>
            </a:pPr>
            <a:r>
              <a:rPr lang="en-US" sz="1500" dirty="0"/>
              <a:t>Step 4: Attempt to commit the modified file in the second directory to the repository(contd.,)</a:t>
            </a:r>
          </a:p>
        </p:txBody>
      </p:sp>
    </p:spTree>
    <p:extLst>
      <p:ext uri="{BB962C8B-B14F-4D97-AF65-F5344CB8AC3E}">
        <p14:creationId xmlns:p14="http://schemas.microsoft.com/office/powerpoint/2010/main" val="379031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585324"/>
          </a:xfrm>
        </p:spPr>
        <p:txBody>
          <a:bodyPr anchor="t">
            <a:normAutofit/>
          </a:bodyPr>
          <a:lstStyle/>
          <a:p>
            <a:pPr>
              <a:lnSpc>
                <a:spcPct val="90000"/>
              </a:lnSpc>
            </a:pPr>
            <a:r>
              <a:rPr lang="en-US" sz="1400" dirty="0"/>
              <a:t>When committed is completed, user is presented with a warning message.</a:t>
            </a:r>
          </a:p>
          <a:p>
            <a:pPr>
              <a:lnSpc>
                <a:spcPct val="90000"/>
              </a:lnSpc>
            </a:pPr>
            <a:r>
              <a:rPr lang="en-US" sz="1400" dirty="0"/>
              <a:t>SVN is warning users that the version of file1.txt that we updated was not done to the latest version of the file that was in the repository. If we commit this change then the latest version of the file in the repository will be overwritten and changes lost.</a:t>
            </a:r>
          </a:p>
          <a:p>
            <a:pPr>
              <a:lnSpc>
                <a:spcPct val="90000"/>
              </a:lnSpc>
            </a:pPr>
            <a:r>
              <a:rPr lang="en-US" sz="1400" dirty="0"/>
              <a:t>We need to resolve this conflict first. Without a resolution, SVN won’t let us commit this change to the repository. So click OK to clear the ‘Commit Failed’ warning dialogue box. And at this point SVN will ask you if you want to update your local working copy.</a:t>
            </a:r>
          </a:p>
          <a:p>
            <a:pPr>
              <a:lnSpc>
                <a:spcPct val="90000"/>
              </a:lnSpc>
            </a:pPr>
            <a:endParaRPr lang="en-IN" sz="1400" dirty="0"/>
          </a:p>
        </p:txBody>
      </p:sp>
      <p:pic>
        <p:nvPicPr>
          <p:cNvPr id="9218" name="Picture 2" descr="svn-user2-commit-warning">
            <a:extLst>
              <a:ext uri="{FF2B5EF4-FFF2-40B4-BE49-F238E27FC236}">
                <a16:creationId xmlns:a16="http://schemas.microsoft.com/office/drawing/2014/main" id="{1EB77DB9-C528-401A-BE49-C5ECC57C75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12907" y="1252207"/>
            <a:ext cx="3961216" cy="17528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42</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sz="2200" dirty="0"/>
              <a:t>Step 5: Deal with the conflict</a:t>
            </a:r>
          </a:p>
        </p:txBody>
      </p:sp>
      <p:pic>
        <p:nvPicPr>
          <p:cNvPr id="9220" name="Picture 4" descr="svn-user2-commit-warning2">
            <a:extLst>
              <a:ext uri="{FF2B5EF4-FFF2-40B4-BE49-F238E27FC236}">
                <a16:creationId xmlns:a16="http://schemas.microsoft.com/office/drawing/2014/main" id="{06A7810B-8810-4A14-A07F-15D2070F0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07" y="3091957"/>
            <a:ext cx="3818024"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42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pPr>
              <a:lnSpc>
                <a:spcPct val="90000"/>
              </a:lnSpc>
            </a:pPr>
            <a:r>
              <a:rPr lang="en-US" dirty="0"/>
              <a:t>When presented with the update finished message, this can be cleared by clicking the okay button…</a:t>
            </a:r>
            <a:endParaRPr lang="en-IN" sz="1400" dirty="0"/>
          </a:p>
        </p:txBody>
      </p:sp>
      <p:pic>
        <p:nvPicPr>
          <p:cNvPr id="17410" name="Picture 2" descr="svn-user2-update-finished">
            <a:extLst>
              <a:ext uri="{FF2B5EF4-FFF2-40B4-BE49-F238E27FC236}">
                <a16:creationId xmlns:a16="http://schemas.microsoft.com/office/drawing/2014/main" id="{4F95FAE0-D7DB-4DE5-923F-F7F7AD6356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182178"/>
            <a:ext cx="3961216" cy="1733032"/>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43</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a:t>Step 5: Deal with the conflict</a:t>
            </a:r>
          </a:p>
        </p:txBody>
      </p:sp>
    </p:spTree>
    <p:extLst>
      <p:ext uri="{BB962C8B-B14F-4D97-AF65-F5344CB8AC3E}">
        <p14:creationId xmlns:p14="http://schemas.microsoft.com/office/powerpoint/2010/main" val="428620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And then on the next dialogue box (that gives the option to commit your changes again) click ‘Cancel’.</a:t>
            </a:r>
            <a:endParaRPr lang="en-IN"/>
          </a:p>
        </p:txBody>
      </p:sp>
      <p:pic>
        <p:nvPicPr>
          <p:cNvPr id="18434" name="Picture 2" descr="svn-user2-commit-cancel">
            <a:extLst>
              <a:ext uri="{FF2B5EF4-FFF2-40B4-BE49-F238E27FC236}">
                <a16:creationId xmlns:a16="http://schemas.microsoft.com/office/drawing/2014/main" id="{548FA0D2-D36F-444B-8F8F-1F800D4394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1434499"/>
            <a:ext cx="3961216" cy="3228390"/>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44</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5: Deal with the conflict</a:t>
            </a:r>
          </a:p>
        </p:txBody>
      </p:sp>
    </p:spTree>
    <p:extLst>
      <p:ext uri="{BB962C8B-B14F-4D97-AF65-F5344CB8AC3E}">
        <p14:creationId xmlns:p14="http://schemas.microsoft.com/office/powerpoint/2010/main" val="85478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And then on the next dialogue box (that gives the option to commit your changes again) click ‘Cancel’.</a:t>
            </a:r>
            <a:endParaRPr lang="en-IN"/>
          </a:p>
        </p:txBody>
      </p:sp>
      <p:pic>
        <p:nvPicPr>
          <p:cNvPr id="18434" name="Picture 2" descr="svn-user2-commit-cancel">
            <a:extLst>
              <a:ext uri="{FF2B5EF4-FFF2-40B4-BE49-F238E27FC236}">
                <a16:creationId xmlns:a16="http://schemas.microsoft.com/office/drawing/2014/main" id="{548FA0D2-D36F-444B-8F8F-1F800D4394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1434499"/>
            <a:ext cx="3961216" cy="3228390"/>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45</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5: Deal with the conflict</a:t>
            </a:r>
          </a:p>
        </p:txBody>
      </p:sp>
    </p:spTree>
    <p:extLst>
      <p:ext uri="{BB962C8B-B14F-4D97-AF65-F5344CB8AC3E}">
        <p14:creationId xmlns:p14="http://schemas.microsoft.com/office/powerpoint/2010/main" val="333544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118132"/>
            <a:ext cx="3959816" cy="3585603"/>
          </a:xfrm>
        </p:spPr>
        <p:txBody>
          <a:bodyPr anchor="t">
            <a:normAutofit fontScale="85000" lnSpcReduction="20000"/>
          </a:bodyPr>
          <a:lstStyle/>
          <a:p>
            <a:r>
              <a:rPr lang="en-US" dirty="0"/>
              <a:t>Now we can find not 1, but 4 copies of the file you were working on. Those 4 files are</a:t>
            </a:r>
            <a:br>
              <a:rPr lang="en-US" dirty="0"/>
            </a:br>
            <a:endParaRPr lang="en-US" dirty="0"/>
          </a:p>
          <a:p>
            <a:pPr lvl="1"/>
            <a:r>
              <a:rPr lang="en-IN" b="1" dirty="0"/>
              <a:t>file1.txt</a:t>
            </a:r>
            <a:r>
              <a:rPr lang="en-IN" dirty="0"/>
              <a:t>: F</a:t>
            </a:r>
            <a:r>
              <a:rPr lang="en-US" dirty="0" err="1"/>
              <a:t>ile</a:t>
            </a:r>
            <a:r>
              <a:rPr lang="en-US" dirty="0"/>
              <a:t> where SVN has tried to combine both the latest version from the repository</a:t>
            </a:r>
            <a:endParaRPr lang="en-IN" dirty="0"/>
          </a:p>
          <a:p>
            <a:pPr lvl="1"/>
            <a:r>
              <a:rPr lang="en-IN" b="1" dirty="0"/>
              <a:t>file1.txt.mine</a:t>
            </a:r>
            <a:r>
              <a:rPr lang="en-IN" dirty="0"/>
              <a:t>: </a:t>
            </a:r>
            <a:r>
              <a:rPr lang="en-US" dirty="0"/>
              <a:t>Local version with latest changes.</a:t>
            </a:r>
            <a:endParaRPr lang="en-IN" dirty="0"/>
          </a:p>
          <a:p>
            <a:pPr lvl="1"/>
            <a:r>
              <a:rPr lang="en-IN" b="1" dirty="0"/>
              <a:t>file1.txt.r2</a:t>
            </a:r>
            <a:r>
              <a:rPr lang="en-IN" dirty="0"/>
              <a:t>: </a:t>
            </a:r>
            <a:r>
              <a:rPr lang="en-US" dirty="0"/>
              <a:t>Originally checked out of the repository (before local changes were made)</a:t>
            </a:r>
            <a:endParaRPr lang="en-IN" dirty="0"/>
          </a:p>
          <a:p>
            <a:pPr lvl="1"/>
            <a:r>
              <a:rPr lang="en-IN" b="1" dirty="0"/>
              <a:t>file1.txt.r3</a:t>
            </a:r>
            <a:r>
              <a:rPr lang="en-IN" dirty="0"/>
              <a:t>: L</a:t>
            </a:r>
            <a:r>
              <a:rPr lang="en-US" dirty="0" err="1"/>
              <a:t>atest</a:t>
            </a:r>
            <a:r>
              <a:rPr lang="en-US" dirty="0"/>
              <a:t> version of the file from the repository with all the latest updates that have been committed by other users.</a:t>
            </a:r>
          </a:p>
          <a:p>
            <a:endParaRPr lang="en-IN" dirty="0"/>
          </a:p>
        </p:txBody>
      </p:sp>
      <p:pic>
        <p:nvPicPr>
          <p:cNvPr id="19458" name="Picture 2" descr="svn-user2-conflict-update">
            <a:extLst>
              <a:ext uri="{FF2B5EF4-FFF2-40B4-BE49-F238E27FC236}">
                <a16:creationId xmlns:a16="http://schemas.microsoft.com/office/drawing/2014/main" id="{9670923E-38D9-4750-B2A6-1DE305BB7F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043535"/>
            <a:ext cx="3961216" cy="2010317"/>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46</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Simulating the Conflict (contd.,)</a:t>
            </a:r>
            <a:endParaRPr lang="en-IN" dirty="0"/>
          </a:p>
        </p:txBody>
      </p:sp>
      <p:sp>
        <p:nvSpPr>
          <p:cNvPr id="4" name="Text Placeholder 3">
            <a:extLst>
              <a:ext uri="{FF2B5EF4-FFF2-40B4-BE49-F238E27FC236}">
                <a16:creationId xmlns:a16="http://schemas.microsoft.com/office/drawing/2014/main" id="{62DFE622-BF48-41E7-859A-3D7CF5884F04}"/>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5: Deal with the conflict</a:t>
            </a:r>
          </a:p>
        </p:txBody>
      </p:sp>
    </p:spTree>
    <p:extLst>
      <p:ext uri="{BB962C8B-B14F-4D97-AF65-F5344CB8AC3E}">
        <p14:creationId xmlns:p14="http://schemas.microsoft.com/office/powerpoint/2010/main" val="43995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pPr marL="457200" indent="-457200">
              <a:lnSpc>
                <a:spcPct val="90000"/>
              </a:lnSpc>
              <a:buFont typeface="+mj-lt"/>
              <a:buAutoNum type="arabicPeriod"/>
            </a:pPr>
            <a:r>
              <a:rPr lang="en-US" sz="1700"/>
              <a:t>Use a diff/merge tool to compare file1.txt.mine and file1.txt.r3</a:t>
            </a:r>
          </a:p>
          <a:p>
            <a:pPr marL="457200" indent="-457200">
              <a:lnSpc>
                <a:spcPct val="90000"/>
              </a:lnSpc>
              <a:buFont typeface="+mj-lt"/>
              <a:buAutoNum type="arabicPeriod"/>
            </a:pPr>
            <a:r>
              <a:rPr lang="en-US" sz="1700"/>
              <a:t>Merge the changes between file1.txt.mine and file1.txt.r3 (with a tool like </a:t>
            </a:r>
            <a:r>
              <a:rPr lang="en-US" sz="1700" err="1"/>
              <a:t>winMerge</a:t>
            </a:r>
            <a:r>
              <a:rPr lang="en-US" sz="1700"/>
              <a:t>)</a:t>
            </a:r>
          </a:p>
          <a:p>
            <a:pPr marL="457200" indent="-457200">
              <a:lnSpc>
                <a:spcPct val="90000"/>
              </a:lnSpc>
              <a:buFont typeface="+mj-lt"/>
              <a:buAutoNum type="arabicPeriod"/>
            </a:pPr>
            <a:r>
              <a:rPr lang="en-US" sz="1700"/>
              <a:t>Copy the resulting file (or rename it) to file1.txt (overwriting the </a:t>
            </a:r>
            <a:r>
              <a:rPr lang="en-US" sz="1700" err="1"/>
              <a:t>svn</a:t>
            </a:r>
            <a:r>
              <a:rPr lang="en-US" sz="1700"/>
              <a:t> merge file)</a:t>
            </a:r>
          </a:p>
          <a:p>
            <a:pPr marL="457200" indent="-457200">
              <a:lnSpc>
                <a:spcPct val="90000"/>
              </a:lnSpc>
              <a:buFont typeface="+mj-lt"/>
              <a:buAutoNum type="arabicPeriod"/>
            </a:pPr>
            <a:r>
              <a:rPr lang="en-US" sz="1700"/>
              <a:t>Resolve the conflict</a:t>
            </a:r>
          </a:p>
          <a:p>
            <a:pPr marL="457200" indent="-457200">
              <a:lnSpc>
                <a:spcPct val="90000"/>
              </a:lnSpc>
              <a:buFont typeface="+mj-lt"/>
              <a:buAutoNum type="arabicPeriod"/>
            </a:pPr>
            <a:r>
              <a:rPr lang="en-US" sz="1700"/>
              <a:t>Commit the change back to the repository</a:t>
            </a:r>
          </a:p>
        </p:txBody>
      </p:sp>
      <p:pic>
        <p:nvPicPr>
          <p:cNvPr id="7" name="Picture 6">
            <a:extLst>
              <a:ext uri="{FF2B5EF4-FFF2-40B4-BE49-F238E27FC236}">
                <a16:creationId xmlns:a16="http://schemas.microsoft.com/office/drawing/2014/main" id="{8D1331D8-170D-4F18-9FB9-C081D08889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550" y="1563237"/>
            <a:ext cx="3961216" cy="2970913"/>
          </a:xfrm>
          <a:prstGeom prst="rect">
            <a:avLst/>
          </a:prstGeom>
          <a:no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47</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endParaRPr lang="en-IN" dirty="0"/>
          </a:p>
        </p:txBody>
      </p:sp>
      <p:sp>
        <p:nvSpPr>
          <p:cNvPr id="12" name="Text Placeholder 5">
            <a:extLst>
              <a:ext uri="{FF2B5EF4-FFF2-40B4-BE49-F238E27FC236}">
                <a16:creationId xmlns:a16="http://schemas.microsoft.com/office/drawing/2014/main" id="{B8BAEA8D-A0C7-4966-8B74-D465AA434B32}"/>
              </a:ext>
            </a:extLst>
          </p:cNvPr>
          <p:cNvSpPr>
            <a:spLocks noGrp="1"/>
          </p:cNvSpPr>
          <p:nvPr>
            <p:ph type="body" sz="quarter" idx="32"/>
          </p:nvPr>
        </p:nvSpPr>
        <p:spPr>
          <a:xfrm>
            <a:off x="463550" y="748244"/>
            <a:ext cx="8216900" cy="369888"/>
          </a:xfrm>
        </p:spPr>
        <p:txBody>
          <a:bodyPr/>
          <a:lstStyle/>
          <a:p>
            <a:endParaRPr lang="en-US"/>
          </a:p>
        </p:txBody>
      </p:sp>
    </p:spTree>
    <p:extLst>
      <p:ext uri="{BB962C8B-B14F-4D97-AF65-F5344CB8AC3E}">
        <p14:creationId xmlns:p14="http://schemas.microsoft.com/office/powerpoint/2010/main" val="47579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Use a diff/merge tool to compare file1.txt.mine and file1.txt.r3</a:t>
            </a:r>
          </a:p>
        </p:txBody>
      </p:sp>
      <p:pic>
        <p:nvPicPr>
          <p:cNvPr id="21506" name="Picture 2" descr="svn-user2-conflict-merge">
            <a:extLst>
              <a:ext uri="{FF2B5EF4-FFF2-40B4-BE49-F238E27FC236}">
                <a16:creationId xmlns:a16="http://schemas.microsoft.com/office/drawing/2014/main" id="{6C759C1B-E6B6-4329-A65B-B9751AD217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61427" y="2000199"/>
            <a:ext cx="3961216" cy="1822159"/>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48</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endParaRPr lang="en-IN" dirty="0"/>
          </a:p>
        </p:txBody>
      </p:sp>
      <p:sp>
        <p:nvSpPr>
          <p:cNvPr id="12" name="Text Placeholder 5">
            <a:extLst>
              <a:ext uri="{FF2B5EF4-FFF2-40B4-BE49-F238E27FC236}">
                <a16:creationId xmlns:a16="http://schemas.microsoft.com/office/drawing/2014/main" id="{B8BAEA8D-A0C7-4966-8B74-D465AA434B32}"/>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1: Use a diff/merge tool to compare files</a:t>
            </a:r>
            <a:endParaRPr lang="en-US"/>
          </a:p>
        </p:txBody>
      </p:sp>
    </p:spTree>
    <p:extLst>
      <p:ext uri="{BB962C8B-B14F-4D97-AF65-F5344CB8AC3E}">
        <p14:creationId xmlns:p14="http://schemas.microsoft.com/office/powerpoint/2010/main" val="2583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1"/>
            <a:ext cx="3959816" cy="1497064"/>
          </a:xfrm>
        </p:spPr>
        <p:txBody>
          <a:bodyPr anchor="t">
            <a:normAutofit/>
          </a:bodyPr>
          <a:lstStyle/>
          <a:p>
            <a:r>
              <a:rPr lang="en-US" sz="1700" dirty="0"/>
              <a:t>Merge the changes between file1.txt.mine and file1.txt.r3 (with a tool like </a:t>
            </a:r>
            <a:r>
              <a:rPr lang="en-US" sz="1700" dirty="0" err="1"/>
              <a:t>winMerge</a:t>
            </a:r>
            <a:r>
              <a:rPr lang="en-US" sz="1700" dirty="0"/>
              <a:t>)</a:t>
            </a:r>
          </a:p>
        </p:txBody>
      </p:sp>
      <p:pic>
        <p:nvPicPr>
          <p:cNvPr id="23554" name="Picture 2" descr="svn-user2-conflict-merge2">
            <a:extLst>
              <a:ext uri="{FF2B5EF4-FFF2-40B4-BE49-F238E27FC236}">
                <a16:creationId xmlns:a16="http://schemas.microsoft.com/office/drawing/2014/main" id="{9ACE87B5-295E-4035-A27B-4E4E1EB46F4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651"/>
          <a:stretch/>
        </p:blipFill>
        <p:spPr bwMode="auto">
          <a:xfrm>
            <a:off x="463550" y="1393825"/>
            <a:ext cx="3961216" cy="149678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49</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endParaRPr lang="en-IN" dirty="0"/>
          </a:p>
        </p:txBody>
      </p:sp>
      <p:sp>
        <p:nvSpPr>
          <p:cNvPr id="12" name="Text Placeholder 5">
            <a:extLst>
              <a:ext uri="{FF2B5EF4-FFF2-40B4-BE49-F238E27FC236}">
                <a16:creationId xmlns:a16="http://schemas.microsoft.com/office/drawing/2014/main" id="{B8BAEA8D-A0C7-4966-8B74-D465AA434B32}"/>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2: Merge the changes</a:t>
            </a:r>
          </a:p>
        </p:txBody>
      </p:sp>
      <p:sp>
        <p:nvSpPr>
          <p:cNvPr id="71" name="Text Placeholder 6">
            <a:extLst>
              <a:ext uri="{FF2B5EF4-FFF2-40B4-BE49-F238E27FC236}">
                <a16:creationId xmlns:a16="http://schemas.microsoft.com/office/drawing/2014/main" id="{446F1F06-7571-40A3-BCC6-96CB0FF9131A}"/>
              </a:ext>
            </a:extLst>
          </p:cNvPr>
          <p:cNvSpPr>
            <a:spLocks noGrp="1"/>
          </p:cNvSpPr>
          <p:nvPr>
            <p:ph type="body" sz="quarter" idx="33"/>
          </p:nvPr>
        </p:nvSpPr>
        <p:spPr>
          <a:xfrm>
            <a:off x="4726984" y="3004882"/>
            <a:ext cx="3959816" cy="1497064"/>
          </a:xfrm>
        </p:spPr>
        <p:txBody>
          <a:bodyPr>
            <a:normAutofit fontScale="85000" lnSpcReduction="10000"/>
          </a:bodyPr>
          <a:lstStyle/>
          <a:p>
            <a:r>
              <a:rPr lang="en-US" dirty="0"/>
              <a:t>Local version and changes are on the left. And on the right the latest version of the file from the repository. We’ll merge the repository changes into our local version. So we’ll merge right to left.</a:t>
            </a:r>
          </a:p>
        </p:txBody>
      </p:sp>
      <p:pic>
        <p:nvPicPr>
          <p:cNvPr id="10" name="Picture 4" descr="svn-user2-conflict-merge3">
            <a:extLst>
              <a:ext uri="{FF2B5EF4-FFF2-40B4-BE49-F238E27FC236}">
                <a16:creationId xmlns:a16="http://schemas.microsoft.com/office/drawing/2014/main" id="{01291170-6028-426F-BD3E-563B8868A93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867" r="3" b="3"/>
          <a:stretch/>
        </p:blipFill>
        <p:spPr bwMode="auto">
          <a:xfrm>
            <a:off x="463550" y="3166298"/>
            <a:ext cx="3961216" cy="149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9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D703D93E-0026-4244-8F18-036F460DB658}"/>
              </a:ext>
            </a:extLst>
          </p:cNvPr>
          <p:cNvSpPr>
            <a:spLocks noGrp="1" noChangeArrowheads="1"/>
          </p:cNvSpPr>
          <p:nvPr>
            <p:ph type="body" sz="quarter" idx="31"/>
          </p:nvPr>
        </p:nvSpPr>
        <p:spPr/>
        <p:txBody>
          <a:bodyPr>
            <a:normAutofit lnSpcReduction="10000"/>
          </a:bodyPr>
          <a:lstStyle/>
          <a:p>
            <a:r>
              <a:rPr lang="en-US" dirty="0"/>
              <a:t>Tortoise SVN is a free open-source Windows client for the </a:t>
            </a:r>
            <a:r>
              <a:rPr lang="en-US" i="1" dirty="0"/>
              <a:t>Apache™ Subversion®</a:t>
            </a:r>
            <a:r>
              <a:rPr lang="en-US" dirty="0"/>
              <a:t> version control system</a:t>
            </a:r>
          </a:p>
          <a:p>
            <a:r>
              <a:rPr lang="en-US" dirty="0"/>
              <a:t>It manages files and directories over time</a:t>
            </a:r>
          </a:p>
          <a:p>
            <a:r>
              <a:rPr lang="en-US" dirty="0"/>
              <a:t>Files are stored in a central </a:t>
            </a:r>
            <a:r>
              <a:rPr lang="en-US" i="1" dirty="0"/>
              <a:t>repository.</a:t>
            </a:r>
          </a:p>
          <a:p>
            <a:r>
              <a:rPr lang="en-US" dirty="0"/>
              <a:t>It is much like an ordinary file server, except that it remembers every change ever made to all files and directories.</a:t>
            </a:r>
          </a:p>
          <a:p>
            <a:r>
              <a:rPr lang="en-US" dirty="0"/>
              <a:t>Allows user to recover older versions of files and examine the history of how and when was data changed, and who changed it. </a:t>
            </a:r>
            <a:br>
              <a:rPr lang="en-US" sz="2000" dirty="0"/>
            </a:br>
            <a:endParaRPr lang="en-US" altLang="en-US" sz="2000" dirty="0"/>
          </a:p>
        </p:txBody>
      </p:sp>
      <p:sp>
        <p:nvSpPr>
          <p:cNvPr id="3074" name="Rectangle 2">
            <a:extLst>
              <a:ext uri="{FF2B5EF4-FFF2-40B4-BE49-F238E27FC236}">
                <a16:creationId xmlns:a16="http://schemas.microsoft.com/office/drawing/2014/main" id="{5B6C591C-44BF-40C7-832C-470D88D9D45A}"/>
              </a:ext>
            </a:extLst>
          </p:cNvPr>
          <p:cNvSpPr>
            <a:spLocks noGrp="1" noChangeArrowheads="1"/>
          </p:cNvSpPr>
          <p:nvPr>
            <p:ph type="ctrTitle"/>
          </p:nvPr>
        </p:nvSpPr>
        <p:spPr/>
        <p:txBody>
          <a:bodyPr/>
          <a:lstStyle/>
          <a:p>
            <a:r>
              <a:rPr lang="en-IN" dirty="0"/>
              <a:t>What is TortoiseSVN</a:t>
            </a:r>
          </a:p>
        </p:txBody>
      </p:sp>
      <p:sp>
        <p:nvSpPr>
          <p:cNvPr id="2" name="Text Placeholder 1">
            <a:extLst>
              <a:ext uri="{FF2B5EF4-FFF2-40B4-BE49-F238E27FC236}">
                <a16:creationId xmlns:a16="http://schemas.microsoft.com/office/drawing/2014/main" id="{0E23FD2C-ABC9-484B-BBBD-1F167B269906}"/>
              </a:ext>
            </a:extLst>
          </p:cNvPr>
          <p:cNvSpPr>
            <a:spLocks noGrp="1"/>
          </p:cNvSpPr>
          <p:nvPr>
            <p:ph type="body" sz="quarter" idx="32"/>
          </p:nvPr>
        </p:nvSpPr>
        <p:spPr/>
        <p:txBody>
          <a:bodyPr/>
          <a:lstStyle/>
          <a:p>
            <a:r>
              <a:rPr lang="en-US" b="0" dirty="0"/>
              <a:t>Subversion and version control systems = “time machine”</a:t>
            </a:r>
            <a:endParaRPr lang="en-IN" dirty="0"/>
          </a:p>
        </p:txBody>
      </p:sp>
      <p:sp>
        <p:nvSpPr>
          <p:cNvPr id="6" name="Slide Number Placeholder 5">
            <a:extLst>
              <a:ext uri="{FF2B5EF4-FFF2-40B4-BE49-F238E27FC236}">
                <a16:creationId xmlns:a16="http://schemas.microsoft.com/office/drawing/2014/main" id="{BC0B49B1-7064-4B02-AFF2-C47F4F990CC0}"/>
              </a:ext>
            </a:extLst>
          </p:cNvPr>
          <p:cNvSpPr>
            <a:spLocks noGrp="1"/>
          </p:cNvSpPr>
          <p:nvPr>
            <p:ph type="sldNum" sz="quarter" idx="4"/>
          </p:nvPr>
        </p:nvSpPr>
        <p:spPr/>
        <p:txBody>
          <a:bodyPr/>
          <a:lstStyle/>
          <a:p>
            <a:fld id="{88E9595B-89F2-440D-944F-661EDFFFA9F2}" type="slidenum">
              <a:rPr lang="en-US" smtClean="0"/>
              <a:pPr/>
              <a:t>5</a:t>
            </a:fld>
            <a:endParaRPr lang="en-US" dirty="0"/>
          </a:p>
        </p:txBody>
      </p:sp>
    </p:spTree>
    <p:extLst>
      <p:ext uri="{BB962C8B-B14F-4D97-AF65-F5344CB8AC3E}">
        <p14:creationId xmlns:p14="http://schemas.microsoft.com/office/powerpoint/2010/main" val="105160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Placeholder 1">
            <a:extLst>
              <a:ext uri="{FF2B5EF4-FFF2-40B4-BE49-F238E27FC236}">
                <a16:creationId xmlns:a16="http://schemas.microsoft.com/office/drawing/2014/main" id="{8A327A95-5ED8-4BD2-B1C8-7D74597E9ACF}"/>
              </a:ext>
            </a:extLst>
          </p:cNvPr>
          <p:cNvSpPr>
            <a:spLocks noGrp="1"/>
          </p:cNvSpPr>
          <p:nvPr>
            <p:ph type="body" sz="quarter" idx="10"/>
          </p:nvPr>
        </p:nvSpPr>
        <p:spPr>
          <a:xfrm>
            <a:off x="4726983" y="1393370"/>
            <a:ext cx="3959816" cy="3310365"/>
          </a:xfrm>
        </p:spPr>
        <p:txBody>
          <a:bodyPr anchor="t">
            <a:normAutofit/>
          </a:bodyPr>
          <a:lstStyle/>
          <a:p>
            <a:r>
              <a:rPr lang="en-US" dirty="0"/>
              <a:t>Save the file and close the merge tool.</a:t>
            </a:r>
          </a:p>
        </p:txBody>
      </p:sp>
      <p:pic>
        <p:nvPicPr>
          <p:cNvPr id="25602" name="Picture 2" descr="svn-user2-conflict-merge4">
            <a:extLst>
              <a:ext uri="{FF2B5EF4-FFF2-40B4-BE49-F238E27FC236}">
                <a16:creationId xmlns:a16="http://schemas.microsoft.com/office/drawing/2014/main" id="{5596FFA2-9B84-4194-B6A8-219D9BE343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073245"/>
            <a:ext cx="3961216" cy="1950898"/>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50</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endParaRPr lang="en-IN" dirty="0"/>
          </a:p>
        </p:txBody>
      </p:sp>
      <p:sp>
        <p:nvSpPr>
          <p:cNvPr id="12" name="Text Placeholder 5">
            <a:extLst>
              <a:ext uri="{FF2B5EF4-FFF2-40B4-BE49-F238E27FC236}">
                <a16:creationId xmlns:a16="http://schemas.microsoft.com/office/drawing/2014/main" id="{B8BAEA8D-A0C7-4966-8B74-D465AA434B32}"/>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2: Merge the changes (contd.,)</a:t>
            </a:r>
          </a:p>
        </p:txBody>
      </p:sp>
    </p:spTree>
    <p:extLst>
      <p:ext uri="{BB962C8B-B14F-4D97-AF65-F5344CB8AC3E}">
        <p14:creationId xmlns:p14="http://schemas.microsoft.com/office/powerpoint/2010/main" val="361427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File with all the changes the one called file1.txt. So, rename file1.txt to file1.txt.Svnmerged. Then rename file1.txt.mine to file1.txt.</a:t>
            </a:r>
          </a:p>
        </p:txBody>
      </p:sp>
      <p:pic>
        <p:nvPicPr>
          <p:cNvPr id="24578" name="Picture 2" descr="svn-user2-conflict-merge5">
            <a:extLst>
              <a:ext uri="{FF2B5EF4-FFF2-40B4-BE49-F238E27FC236}">
                <a16:creationId xmlns:a16="http://schemas.microsoft.com/office/drawing/2014/main" id="{AF5B011E-0C1D-44B1-9C85-6CFAACD6EA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5802" y="1393370"/>
            <a:ext cx="3961216" cy="1970705"/>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51</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endParaRPr lang="en-IN" dirty="0"/>
          </a:p>
        </p:txBody>
      </p:sp>
      <p:sp>
        <p:nvSpPr>
          <p:cNvPr id="12" name="Text Placeholder 5">
            <a:extLst>
              <a:ext uri="{FF2B5EF4-FFF2-40B4-BE49-F238E27FC236}">
                <a16:creationId xmlns:a16="http://schemas.microsoft.com/office/drawing/2014/main" id="{B8BAEA8D-A0C7-4966-8B74-D465AA434B32}"/>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3: Copy the resulting file </a:t>
            </a:r>
          </a:p>
        </p:txBody>
      </p:sp>
    </p:spTree>
    <p:extLst>
      <p:ext uri="{BB962C8B-B14F-4D97-AF65-F5344CB8AC3E}">
        <p14:creationId xmlns:p14="http://schemas.microsoft.com/office/powerpoint/2010/main" val="356077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7981EB-116A-41C2-A4BD-8F51079023C4}"/>
              </a:ext>
            </a:extLst>
          </p:cNvPr>
          <p:cNvSpPr>
            <a:spLocks noGrp="1"/>
          </p:cNvSpPr>
          <p:nvPr>
            <p:ph type="body" sz="quarter" idx="10"/>
          </p:nvPr>
        </p:nvSpPr>
        <p:spPr>
          <a:xfrm>
            <a:off x="4726983" y="1393370"/>
            <a:ext cx="3959816" cy="3310365"/>
          </a:xfrm>
        </p:spPr>
        <p:txBody>
          <a:bodyPr anchor="t">
            <a:normAutofit/>
          </a:bodyPr>
          <a:lstStyle/>
          <a:p>
            <a:r>
              <a:rPr lang="en-US" dirty="0"/>
              <a:t>All our changes (the merged changes) are in the file file1.txt.</a:t>
            </a:r>
          </a:p>
          <a:p>
            <a:r>
              <a:rPr lang="en-US" dirty="0"/>
              <a:t>The newly merged file1.txt should still show the SVN conflict warning triangle.</a:t>
            </a:r>
          </a:p>
        </p:txBody>
      </p:sp>
      <p:pic>
        <p:nvPicPr>
          <p:cNvPr id="26628" name="Picture 4" descr="svn-user2-conflict-merge6">
            <a:extLst>
              <a:ext uri="{FF2B5EF4-FFF2-40B4-BE49-F238E27FC236}">
                <a16:creationId xmlns:a16="http://schemas.microsoft.com/office/drawing/2014/main" id="{DDA41B0B-23D8-4FFD-93BC-5CB6EA9B23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550" y="1805862"/>
            <a:ext cx="3961216" cy="2485663"/>
          </a:xfrm>
          <a:prstGeom prst="rect">
            <a:avLst/>
          </a:prstGeom>
          <a:solidFill>
            <a:srgbClr val="FFFFFF"/>
          </a:solidFill>
        </p:spPr>
      </p:pic>
      <p:sp>
        <p:nvSpPr>
          <p:cNvPr id="5" name="Slide Number Placeholder 4">
            <a:extLst>
              <a:ext uri="{FF2B5EF4-FFF2-40B4-BE49-F238E27FC236}">
                <a16:creationId xmlns:a16="http://schemas.microsoft.com/office/drawing/2014/main" id="{8D981DBB-CFDD-4D10-A749-807694FBCA48}"/>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52</a:t>
            </a:fld>
            <a:endParaRPr lang="en-US"/>
          </a:p>
        </p:txBody>
      </p:sp>
      <p:sp>
        <p:nvSpPr>
          <p:cNvPr id="3" name="Title 2">
            <a:extLst>
              <a:ext uri="{FF2B5EF4-FFF2-40B4-BE49-F238E27FC236}">
                <a16:creationId xmlns:a16="http://schemas.microsoft.com/office/drawing/2014/main" id="{E7F48FC5-C8C8-49E2-BF9A-1C2A0C47741D}"/>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endParaRPr lang="en-IN" dirty="0"/>
          </a:p>
        </p:txBody>
      </p:sp>
      <p:sp>
        <p:nvSpPr>
          <p:cNvPr id="12" name="Text Placeholder 5">
            <a:extLst>
              <a:ext uri="{FF2B5EF4-FFF2-40B4-BE49-F238E27FC236}">
                <a16:creationId xmlns:a16="http://schemas.microsoft.com/office/drawing/2014/main" id="{B8BAEA8D-A0C7-4966-8B74-D465AA434B32}"/>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3: Copy the resulting file (contd.,)</a:t>
            </a:r>
          </a:p>
        </p:txBody>
      </p:sp>
    </p:spTree>
    <p:extLst>
      <p:ext uri="{BB962C8B-B14F-4D97-AF65-F5344CB8AC3E}">
        <p14:creationId xmlns:p14="http://schemas.microsoft.com/office/powerpoint/2010/main" val="38989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9D91D1-8F88-46EC-B3E0-E56919B49799}"/>
              </a:ext>
            </a:extLst>
          </p:cNvPr>
          <p:cNvSpPr>
            <a:spLocks noGrp="1"/>
          </p:cNvSpPr>
          <p:nvPr>
            <p:ph type="body" sz="quarter" idx="10"/>
          </p:nvPr>
        </p:nvSpPr>
        <p:spPr>
          <a:xfrm>
            <a:off x="4726983" y="1393370"/>
            <a:ext cx="3959816" cy="3310365"/>
          </a:xfrm>
        </p:spPr>
        <p:txBody>
          <a:bodyPr anchor="t">
            <a:normAutofit/>
          </a:bodyPr>
          <a:lstStyle/>
          <a:p>
            <a:r>
              <a:rPr lang="en-US" dirty="0"/>
              <a:t> We want to tell SVN that we’ve resolved the conflict.</a:t>
            </a:r>
          </a:p>
          <a:p>
            <a:r>
              <a:rPr lang="en-US" dirty="0"/>
              <a:t>Right click on the file and select ‘Resolve’.</a:t>
            </a:r>
            <a:br>
              <a:rPr lang="en-US" dirty="0"/>
            </a:br>
            <a:br>
              <a:rPr lang="en-US" dirty="0"/>
            </a:br>
            <a:endParaRPr lang="en-IN" dirty="0"/>
          </a:p>
        </p:txBody>
      </p:sp>
      <p:pic>
        <p:nvPicPr>
          <p:cNvPr id="28674" name="Picture 2" descr="svn-user2-conflict-merge7">
            <a:extLst>
              <a:ext uri="{FF2B5EF4-FFF2-40B4-BE49-F238E27FC236}">
                <a16:creationId xmlns:a16="http://schemas.microsoft.com/office/drawing/2014/main" id="{4C08F681-0100-44F7-9C78-A5294355F3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573348"/>
            <a:ext cx="3961216" cy="950692"/>
          </a:xfrm>
          <a:prstGeom prst="rect">
            <a:avLst/>
          </a:prstGeom>
          <a:solidFill>
            <a:srgbClr val="FFFFFF"/>
          </a:solidFill>
        </p:spPr>
      </p:pic>
      <p:sp>
        <p:nvSpPr>
          <p:cNvPr id="5" name="Slide Number Placeholder 4">
            <a:extLst>
              <a:ext uri="{FF2B5EF4-FFF2-40B4-BE49-F238E27FC236}">
                <a16:creationId xmlns:a16="http://schemas.microsoft.com/office/drawing/2014/main" id="{C6DBCEB1-90C7-4264-9071-F9B483A837D7}"/>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53</a:t>
            </a:fld>
            <a:endParaRPr lang="en-US"/>
          </a:p>
        </p:txBody>
      </p:sp>
      <p:sp>
        <p:nvSpPr>
          <p:cNvPr id="71" name="Title 4">
            <a:extLst>
              <a:ext uri="{FF2B5EF4-FFF2-40B4-BE49-F238E27FC236}">
                <a16:creationId xmlns:a16="http://schemas.microsoft.com/office/drawing/2014/main" id="{0CEBBD0F-1B4D-4A9A-B861-77CE629244B3}"/>
              </a:ext>
            </a:extLst>
          </p:cNvPr>
          <p:cNvSpPr>
            <a:spLocks noGrp="1"/>
          </p:cNvSpPr>
          <p:nvPr>
            <p:ph type="ctrTitle"/>
          </p:nvPr>
        </p:nvSpPr>
        <p:spPr>
          <a:xfrm>
            <a:off x="463532" y="164806"/>
            <a:ext cx="8223268" cy="553998"/>
          </a:xfrm>
        </p:spPr>
        <p:txBody>
          <a:bodyPr/>
          <a:lstStyle/>
          <a:p>
            <a:r>
              <a:rPr lang="en-US" dirty="0"/>
              <a:t>Conflict resolution</a:t>
            </a:r>
          </a:p>
        </p:txBody>
      </p:sp>
      <p:sp>
        <p:nvSpPr>
          <p:cNvPr id="73" name="Text Placeholder 5">
            <a:extLst>
              <a:ext uri="{FF2B5EF4-FFF2-40B4-BE49-F238E27FC236}">
                <a16:creationId xmlns:a16="http://schemas.microsoft.com/office/drawing/2014/main" id="{DFEF0160-F7C0-4EBE-B0E0-49D425A2C77B}"/>
              </a:ext>
            </a:extLst>
          </p:cNvPr>
          <p:cNvSpPr>
            <a:spLocks noGrp="1"/>
          </p:cNvSpPr>
          <p:nvPr>
            <p:ph type="body" sz="quarter" idx="32"/>
          </p:nvPr>
        </p:nvSpPr>
        <p:spPr>
          <a:xfrm>
            <a:off x="463550" y="748244"/>
            <a:ext cx="8216900" cy="369888"/>
          </a:xfrm>
        </p:spPr>
        <p:txBody>
          <a:bodyPr/>
          <a:lstStyle/>
          <a:p>
            <a:r>
              <a:rPr lang="en-US" dirty="0"/>
              <a:t>Step 4: Resolve the conflict</a:t>
            </a:r>
          </a:p>
        </p:txBody>
      </p:sp>
    </p:spTree>
    <p:extLst>
      <p:ext uri="{BB962C8B-B14F-4D97-AF65-F5344CB8AC3E}">
        <p14:creationId xmlns:p14="http://schemas.microsoft.com/office/powerpoint/2010/main" val="137102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9D91D1-8F88-46EC-B3E0-E56919B49799}"/>
              </a:ext>
            </a:extLst>
          </p:cNvPr>
          <p:cNvSpPr>
            <a:spLocks noGrp="1"/>
          </p:cNvSpPr>
          <p:nvPr>
            <p:ph type="body" sz="quarter" idx="10"/>
          </p:nvPr>
        </p:nvSpPr>
        <p:spPr>
          <a:xfrm>
            <a:off x="4726983" y="1393370"/>
            <a:ext cx="3959816" cy="3310365"/>
          </a:xfrm>
        </p:spPr>
        <p:txBody>
          <a:bodyPr anchor="t">
            <a:normAutofit/>
          </a:bodyPr>
          <a:lstStyle/>
          <a:p>
            <a:r>
              <a:rPr lang="en-US" dirty="0"/>
              <a:t>In the conflict resolution dialogue box displayed, click okay to confirm the resolution.</a:t>
            </a:r>
          </a:p>
          <a:p>
            <a:r>
              <a:rPr lang="en-US" dirty="0"/>
              <a:t>Then click OK to the last confirmation dialogue box.</a:t>
            </a:r>
            <a:endParaRPr lang="en-IN" dirty="0"/>
          </a:p>
        </p:txBody>
      </p:sp>
      <p:pic>
        <p:nvPicPr>
          <p:cNvPr id="29698" name="Picture 2" descr="svn-user2-conflict-merge8">
            <a:extLst>
              <a:ext uri="{FF2B5EF4-FFF2-40B4-BE49-F238E27FC236}">
                <a16:creationId xmlns:a16="http://schemas.microsoft.com/office/drawing/2014/main" id="{148944D3-1CBB-4E5A-B8C2-C342808D5C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550" y="1607802"/>
            <a:ext cx="3961216" cy="2881784"/>
          </a:xfrm>
          <a:prstGeom prst="rect">
            <a:avLst/>
          </a:prstGeom>
          <a:solidFill>
            <a:srgbClr val="FFFFFF"/>
          </a:solidFill>
        </p:spPr>
      </p:pic>
      <p:sp>
        <p:nvSpPr>
          <p:cNvPr id="5" name="Slide Number Placeholder 4">
            <a:extLst>
              <a:ext uri="{FF2B5EF4-FFF2-40B4-BE49-F238E27FC236}">
                <a16:creationId xmlns:a16="http://schemas.microsoft.com/office/drawing/2014/main" id="{C6DBCEB1-90C7-4264-9071-F9B483A837D7}"/>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54</a:t>
            </a:fld>
            <a:endParaRPr lang="en-US"/>
          </a:p>
        </p:txBody>
      </p:sp>
      <p:sp>
        <p:nvSpPr>
          <p:cNvPr id="71" name="Title 4">
            <a:extLst>
              <a:ext uri="{FF2B5EF4-FFF2-40B4-BE49-F238E27FC236}">
                <a16:creationId xmlns:a16="http://schemas.microsoft.com/office/drawing/2014/main" id="{0CEBBD0F-1B4D-4A9A-B861-77CE629244B3}"/>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p>
        </p:txBody>
      </p:sp>
      <p:sp>
        <p:nvSpPr>
          <p:cNvPr id="73" name="Text Placeholder 5">
            <a:extLst>
              <a:ext uri="{FF2B5EF4-FFF2-40B4-BE49-F238E27FC236}">
                <a16:creationId xmlns:a16="http://schemas.microsoft.com/office/drawing/2014/main" id="{DFEF0160-F7C0-4EBE-B0E0-49D425A2C77B}"/>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4: Resolve the conflict (contd.,)</a:t>
            </a:r>
            <a:endParaRPr lang="en-US"/>
          </a:p>
        </p:txBody>
      </p:sp>
    </p:spTree>
    <p:extLst>
      <p:ext uri="{BB962C8B-B14F-4D97-AF65-F5344CB8AC3E}">
        <p14:creationId xmlns:p14="http://schemas.microsoft.com/office/powerpoint/2010/main" val="361652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9D91D1-8F88-46EC-B3E0-E56919B49799}"/>
              </a:ext>
            </a:extLst>
          </p:cNvPr>
          <p:cNvSpPr>
            <a:spLocks noGrp="1"/>
          </p:cNvSpPr>
          <p:nvPr>
            <p:ph type="body" sz="quarter" idx="10"/>
          </p:nvPr>
        </p:nvSpPr>
        <p:spPr>
          <a:xfrm>
            <a:off x="4726983" y="1393370"/>
            <a:ext cx="3959816" cy="3310365"/>
          </a:xfrm>
        </p:spPr>
        <p:txBody>
          <a:bodyPr anchor="t">
            <a:normAutofit/>
          </a:bodyPr>
          <a:lstStyle/>
          <a:p>
            <a:r>
              <a:rPr lang="en-US" dirty="0"/>
              <a:t>At which point we should be back to one of our usual states where SVN is just telling us that we have updated our local file and that it’s ready to be committed to the repository.</a:t>
            </a:r>
            <a:endParaRPr lang="en-IN" dirty="0"/>
          </a:p>
        </p:txBody>
      </p:sp>
      <p:pic>
        <p:nvPicPr>
          <p:cNvPr id="30722" name="Picture 2" descr="svn-user2-conflict-merge9">
            <a:extLst>
              <a:ext uri="{FF2B5EF4-FFF2-40B4-BE49-F238E27FC236}">
                <a16:creationId xmlns:a16="http://schemas.microsoft.com/office/drawing/2014/main" id="{034DB9CF-AC77-4738-B894-33DBBC88A7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550" y="1994020"/>
            <a:ext cx="3961216" cy="2109347"/>
          </a:xfrm>
          <a:prstGeom prst="rect">
            <a:avLst/>
          </a:prstGeom>
          <a:solidFill>
            <a:srgbClr val="FFFFFF"/>
          </a:solidFill>
        </p:spPr>
      </p:pic>
      <p:sp>
        <p:nvSpPr>
          <p:cNvPr id="5" name="Slide Number Placeholder 4">
            <a:extLst>
              <a:ext uri="{FF2B5EF4-FFF2-40B4-BE49-F238E27FC236}">
                <a16:creationId xmlns:a16="http://schemas.microsoft.com/office/drawing/2014/main" id="{C6DBCEB1-90C7-4264-9071-F9B483A837D7}"/>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55</a:t>
            </a:fld>
            <a:endParaRPr lang="en-US"/>
          </a:p>
        </p:txBody>
      </p:sp>
      <p:sp>
        <p:nvSpPr>
          <p:cNvPr id="71" name="Title 4">
            <a:extLst>
              <a:ext uri="{FF2B5EF4-FFF2-40B4-BE49-F238E27FC236}">
                <a16:creationId xmlns:a16="http://schemas.microsoft.com/office/drawing/2014/main" id="{0CEBBD0F-1B4D-4A9A-B861-77CE629244B3}"/>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p>
        </p:txBody>
      </p:sp>
      <p:sp>
        <p:nvSpPr>
          <p:cNvPr id="73" name="Text Placeholder 5">
            <a:extLst>
              <a:ext uri="{FF2B5EF4-FFF2-40B4-BE49-F238E27FC236}">
                <a16:creationId xmlns:a16="http://schemas.microsoft.com/office/drawing/2014/main" id="{DFEF0160-F7C0-4EBE-B0E0-49D425A2C77B}"/>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5: Commit the change back to the repository</a:t>
            </a:r>
          </a:p>
        </p:txBody>
      </p:sp>
    </p:spTree>
    <p:extLst>
      <p:ext uri="{BB962C8B-B14F-4D97-AF65-F5344CB8AC3E}">
        <p14:creationId xmlns:p14="http://schemas.microsoft.com/office/powerpoint/2010/main" val="313885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9D91D1-8F88-46EC-B3E0-E56919B49799}"/>
              </a:ext>
            </a:extLst>
          </p:cNvPr>
          <p:cNvSpPr>
            <a:spLocks noGrp="1"/>
          </p:cNvSpPr>
          <p:nvPr>
            <p:ph type="body" sz="quarter" idx="10"/>
          </p:nvPr>
        </p:nvSpPr>
        <p:spPr>
          <a:xfrm>
            <a:off x="4726983" y="1393370"/>
            <a:ext cx="3959816" cy="3310365"/>
          </a:xfrm>
        </p:spPr>
        <p:txBody>
          <a:bodyPr anchor="t">
            <a:normAutofit/>
          </a:bodyPr>
          <a:lstStyle/>
          <a:p>
            <a:r>
              <a:rPr lang="en-US" dirty="0"/>
              <a:t>Commit the file back to the repository.</a:t>
            </a:r>
            <a:endParaRPr lang="en-IN" dirty="0"/>
          </a:p>
        </p:txBody>
      </p:sp>
      <p:pic>
        <p:nvPicPr>
          <p:cNvPr id="31746" name="Picture 2" descr="svn-user2-conflict-merge10">
            <a:extLst>
              <a:ext uri="{FF2B5EF4-FFF2-40B4-BE49-F238E27FC236}">
                <a16:creationId xmlns:a16="http://schemas.microsoft.com/office/drawing/2014/main" id="{CAACEAB6-5CD3-4A3C-B138-7936470D0D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390142"/>
            <a:ext cx="3961216" cy="1317104"/>
          </a:xfrm>
          <a:prstGeom prst="rect">
            <a:avLst/>
          </a:prstGeom>
          <a:solidFill>
            <a:srgbClr val="FFFFFF"/>
          </a:solidFill>
        </p:spPr>
      </p:pic>
      <p:sp>
        <p:nvSpPr>
          <p:cNvPr id="5" name="Slide Number Placeholder 4">
            <a:extLst>
              <a:ext uri="{FF2B5EF4-FFF2-40B4-BE49-F238E27FC236}">
                <a16:creationId xmlns:a16="http://schemas.microsoft.com/office/drawing/2014/main" id="{C6DBCEB1-90C7-4264-9071-F9B483A837D7}"/>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56</a:t>
            </a:fld>
            <a:endParaRPr lang="en-US"/>
          </a:p>
        </p:txBody>
      </p:sp>
      <p:sp>
        <p:nvSpPr>
          <p:cNvPr id="71" name="Title 4">
            <a:extLst>
              <a:ext uri="{FF2B5EF4-FFF2-40B4-BE49-F238E27FC236}">
                <a16:creationId xmlns:a16="http://schemas.microsoft.com/office/drawing/2014/main" id="{0CEBBD0F-1B4D-4A9A-B861-77CE629244B3}"/>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p>
        </p:txBody>
      </p:sp>
      <p:sp>
        <p:nvSpPr>
          <p:cNvPr id="73" name="Text Placeholder 5">
            <a:extLst>
              <a:ext uri="{FF2B5EF4-FFF2-40B4-BE49-F238E27FC236}">
                <a16:creationId xmlns:a16="http://schemas.microsoft.com/office/drawing/2014/main" id="{DFEF0160-F7C0-4EBE-B0E0-49D425A2C77B}"/>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5: Commit the change back to the repository (contd.,)</a:t>
            </a:r>
          </a:p>
        </p:txBody>
      </p:sp>
    </p:spTree>
    <p:extLst>
      <p:ext uri="{BB962C8B-B14F-4D97-AF65-F5344CB8AC3E}">
        <p14:creationId xmlns:p14="http://schemas.microsoft.com/office/powerpoint/2010/main" val="40918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9D91D1-8F88-46EC-B3E0-E56919B49799}"/>
              </a:ext>
            </a:extLst>
          </p:cNvPr>
          <p:cNvSpPr>
            <a:spLocks noGrp="1"/>
          </p:cNvSpPr>
          <p:nvPr>
            <p:ph type="body" sz="quarter" idx="10"/>
          </p:nvPr>
        </p:nvSpPr>
        <p:spPr>
          <a:xfrm>
            <a:off x="4726983" y="1393370"/>
            <a:ext cx="3959816" cy="3310365"/>
          </a:xfrm>
        </p:spPr>
        <p:txBody>
          <a:bodyPr anchor="t">
            <a:normAutofit/>
          </a:bodyPr>
          <a:lstStyle/>
          <a:p>
            <a:r>
              <a:rPr lang="en-US" dirty="0"/>
              <a:t>Complete the commit and we should now have the latest revision of the file (revision 4 in this case) stored in the repository with the merged changes from both user 1 and user 2.</a:t>
            </a:r>
            <a:endParaRPr lang="en-IN" dirty="0"/>
          </a:p>
        </p:txBody>
      </p:sp>
      <p:pic>
        <p:nvPicPr>
          <p:cNvPr id="32770" name="Picture 2" descr="svn-user2-conflict-merge11">
            <a:extLst>
              <a:ext uri="{FF2B5EF4-FFF2-40B4-BE49-F238E27FC236}">
                <a16:creationId xmlns:a16="http://schemas.microsoft.com/office/drawing/2014/main" id="{4D1C34C4-5AE7-4472-B92B-C9CA22E01D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3550" y="2182178"/>
            <a:ext cx="3961216" cy="1733032"/>
          </a:xfrm>
          <a:prstGeom prst="rect">
            <a:avLst/>
          </a:prstGeom>
          <a:solidFill>
            <a:srgbClr val="FFFFFF"/>
          </a:solidFill>
        </p:spPr>
      </p:pic>
      <p:sp>
        <p:nvSpPr>
          <p:cNvPr id="5" name="Slide Number Placeholder 4">
            <a:extLst>
              <a:ext uri="{FF2B5EF4-FFF2-40B4-BE49-F238E27FC236}">
                <a16:creationId xmlns:a16="http://schemas.microsoft.com/office/drawing/2014/main" id="{C6DBCEB1-90C7-4264-9071-F9B483A837D7}"/>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57</a:t>
            </a:fld>
            <a:endParaRPr lang="en-US"/>
          </a:p>
        </p:txBody>
      </p:sp>
      <p:sp>
        <p:nvSpPr>
          <p:cNvPr id="71" name="Title 4">
            <a:extLst>
              <a:ext uri="{FF2B5EF4-FFF2-40B4-BE49-F238E27FC236}">
                <a16:creationId xmlns:a16="http://schemas.microsoft.com/office/drawing/2014/main" id="{0CEBBD0F-1B4D-4A9A-B861-77CE629244B3}"/>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p>
        </p:txBody>
      </p:sp>
      <p:sp>
        <p:nvSpPr>
          <p:cNvPr id="73" name="Text Placeholder 5">
            <a:extLst>
              <a:ext uri="{FF2B5EF4-FFF2-40B4-BE49-F238E27FC236}">
                <a16:creationId xmlns:a16="http://schemas.microsoft.com/office/drawing/2014/main" id="{DFEF0160-F7C0-4EBE-B0E0-49D425A2C77B}"/>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5: Commit the change back to the repository (contd.,)</a:t>
            </a:r>
          </a:p>
        </p:txBody>
      </p:sp>
    </p:spTree>
    <p:extLst>
      <p:ext uri="{BB962C8B-B14F-4D97-AF65-F5344CB8AC3E}">
        <p14:creationId xmlns:p14="http://schemas.microsoft.com/office/powerpoint/2010/main" val="405065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9D91D1-8F88-46EC-B3E0-E56919B49799}"/>
              </a:ext>
            </a:extLst>
          </p:cNvPr>
          <p:cNvSpPr>
            <a:spLocks noGrp="1"/>
          </p:cNvSpPr>
          <p:nvPr>
            <p:ph type="body" sz="quarter" idx="10"/>
          </p:nvPr>
        </p:nvSpPr>
        <p:spPr>
          <a:xfrm>
            <a:off x="4726983" y="1393370"/>
            <a:ext cx="3959816" cy="3310365"/>
          </a:xfrm>
        </p:spPr>
        <p:txBody>
          <a:bodyPr anchor="t">
            <a:normAutofit/>
          </a:bodyPr>
          <a:lstStyle/>
          <a:p>
            <a:pPr>
              <a:lnSpc>
                <a:spcPct val="90000"/>
              </a:lnSpc>
            </a:pPr>
            <a:r>
              <a:rPr lang="en-US" sz="1700" dirty="0"/>
              <a:t>At this point, we’ve completed the merge and everything is straight.</a:t>
            </a:r>
          </a:p>
          <a:p>
            <a:pPr>
              <a:lnSpc>
                <a:spcPct val="90000"/>
              </a:lnSpc>
            </a:pPr>
            <a:r>
              <a:rPr lang="en-US" sz="1700" dirty="0"/>
              <a:t>User 2 has the latest copy of the merged changes (revision 3). </a:t>
            </a:r>
          </a:p>
          <a:p>
            <a:pPr>
              <a:lnSpc>
                <a:spcPct val="90000"/>
              </a:lnSpc>
            </a:pPr>
            <a:r>
              <a:rPr lang="en-US" sz="1700" dirty="0"/>
              <a:t>User 1 is still in revision 3. So a good last step for User 1 is to update the local copy of the files.</a:t>
            </a:r>
          </a:p>
          <a:p>
            <a:pPr>
              <a:lnSpc>
                <a:spcPct val="90000"/>
              </a:lnSpc>
            </a:pPr>
            <a:r>
              <a:rPr lang="en-US" sz="1700" dirty="0"/>
              <a:t>So user 1 (in the directory ../co-repo1-user1) should update their local copy by right-clicking and selecting ‘SVN Update’.</a:t>
            </a:r>
          </a:p>
        </p:txBody>
      </p:sp>
      <p:pic>
        <p:nvPicPr>
          <p:cNvPr id="33794" name="Picture 2" descr="svn-user1-update">
            <a:extLst>
              <a:ext uri="{FF2B5EF4-FFF2-40B4-BE49-F238E27FC236}">
                <a16:creationId xmlns:a16="http://schemas.microsoft.com/office/drawing/2014/main" id="{29C00265-693F-4E82-9082-B395B9306D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1427" y="2240907"/>
            <a:ext cx="3961216" cy="1128946"/>
          </a:xfrm>
          <a:prstGeom prst="rect">
            <a:avLst/>
          </a:prstGeom>
          <a:solidFill>
            <a:srgbClr val="FFFFFF"/>
          </a:solidFill>
        </p:spPr>
      </p:pic>
      <p:sp>
        <p:nvSpPr>
          <p:cNvPr id="5" name="Slide Number Placeholder 4">
            <a:extLst>
              <a:ext uri="{FF2B5EF4-FFF2-40B4-BE49-F238E27FC236}">
                <a16:creationId xmlns:a16="http://schemas.microsoft.com/office/drawing/2014/main" id="{C6DBCEB1-90C7-4264-9071-F9B483A837D7}"/>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58</a:t>
            </a:fld>
            <a:endParaRPr lang="en-US"/>
          </a:p>
        </p:txBody>
      </p:sp>
      <p:sp>
        <p:nvSpPr>
          <p:cNvPr id="71" name="Title 4">
            <a:extLst>
              <a:ext uri="{FF2B5EF4-FFF2-40B4-BE49-F238E27FC236}">
                <a16:creationId xmlns:a16="http://schemas.microsoft.com/office/drawing/2014/main" id="{0CEBBD0F-1B4D-4A9A-B861-77CE629244B3}"/>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p>
        </p:txBody>
      </p:sp>
      <p:sp>
        <p:nvSpPr>
          <p:cNvPr id="73" name="Text Placeholder 5">
            <a:extLst>
              <a:ext uri="{FF2B5EF4-FFF2-40B4-BE49-F238E27FC236}">
                <a16:creationId xmlns:a16="http://schemas.microsoft.com/office/drawing/2014/main" id="{DFEF0160-F7C0-4EBE-B0E0-49D425A2C77B}"/>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5: Commit the change back to the repository (contd.,)</a:t>
            </a:r>
          </a:p>
        </p:txBody>
      </p:sp>
    </p:spTree>
    <p:extLst>
      <p:ext uri="{BB962C8B-B14F-4D97-AF65-F5344CB8AC3E}">
        <p14:creationId xmlns:p14="http://schemas.microsoft.com/office/powerpoint/2010/main" val="389288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9D91D1-8F88-46EC-B3E0-E56919B49799}"/>
              </a:ext>
            </a:extLst>
          </p:cNvPr>
          <p:cNvSpPr>
            <a:spLocks noGrp="1"/>
          </p:cNvSpPr>
          <p:nvPr>
            <p:ph type="body" sz="quarter" idx="10"/>
          </p:nvPr>
        </p:nvSpPr>
        <p:spPr>
          <a:xfrm>
            <a:off x="4726983" y="1393370"/>
            <a:ext cx="3959816" cy="3310365"/>
          </a:xfrm>
        </p:spPr>
        <p:txBody>
          <a:bodyPr anchor="t">
            <a:normAutofit/>
          </a:bodyPr>
          <a:lstStyle/>
          <a:p>
            <a:pPr>
              <a:lnSpc>
                <a:spcPct val="90000"/>
              </a:lnSpc>
            </a:pPr>
            <a:r>
              <a:rPr lang="en-US" dirty="0"/>
              <a:t>With the last update, everybody is in sync with the latest merged version of the files from the repository. </a:t>
            </a:r>
          </a:p>
          <a:p>
            <a:pPr>
              <a:lnSpc>
                <a:spcPct val="90000"/>
              </a:lnSpc>
            </a:pPr>
            <a:r>
              <a:rPr lang="en-US" dirty="0"/>
              <a:t>And we’ve seen 2 users successfully collaborate and version control the same file on multiple client machines without losing anybody updates to the files.</a:t>
            </a:r>
            <a:endParaRPr lang="en-US" sz="1700" dirty="0"/>
          </a:p>
        </p:txBody>
      </p:sp>
      <p:pic>
        <p:nvPicPr>
          <p:cNvPr id="33794" name="Picture 2" descr="svn-user1-update">
            <a:extLst>
              <a:ext uri="{FF2B5EF4-FFF2-40B4-BE49-F238E27FC236}">
                <a16:creationId xmlns:a16="http://schemas.microsoft.com/office/drawing/2014/main" id="{29C00265-693F-4E82-9082-B395B9306D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1427" y="2240907"/>
            <a:ext cx="3961216" cy="1128946"/>
          </a:xfrm>
          <a:prstGeom prst="rect">
            <a:avLst/>
          </a:prstGeom>
          <a:solidFill>
            <a:srgbClr val="FFFFFF"/>
          </a:solidFill>
        </p:spPr>
      </p:pic>
      <p:sp>
        <p:nvSpPr>
          <p:cNvPr id="5" name="Slide Number Placeholder 4">
            <a:extLst>
              <a:ext uri="{FF2B5EF4-FFF2-40B4-BE49-F238E27FC236}">
                <a16:creationId xmlns:a16="http://schemas.microsoft.com/office/drawing/2014/main" id="{C6DBCEB1-90C7-4264-9071-F9B483A837D7}"/>
              </a:ext>
            </a:extLst>
          </p:cNvPr>
          <p:cNvSpPr>
            <a:spLocks noGrp="1"/>
          </p:cNvSpPr>
          <p:nvPr>
            <p:ph type="sldNum" sz="quarter" idx="4"/>
          </p:nvPr>
        </p:nvSpPr>
        <p:spPr>
          <a:xfrm>
            <a:off x="463531" y="4891957"/>
            <a:ext cx="195792" cy="208660"/>
          </a:xfrm>
        </p:spPr>
        <p:txBody>
          <a:bodyPr anchor="ctr">
            <a:normAutofit/>
          </a:bodyPr>
          <a:lstStyle/>
          <a:p>
            <a:pPr>
              <a:spcAft>
                <a:spcPts val="600"/>
              </a:spcAft>
            </a:pPr>
            <a:fld id="{88E9595B-89F2-440D-944F-661EDFFFA9F2}" type="slidenum">
              <a:rPr lang="en-US" smtClean="0"/>
              <a:pPr>
                <a:spcAft>
                  <a:spcPts val="600"/>
                </a:spcAft>
              </a:pPr>
              <a:t>59</a:t>
            </a:fld>
            <a:endParaRPr lang="en-US"/>
          </a:p>
        </p:txBody>
      </p:sp>
      <p:sp>
        <p:nvSpPr>
          <p:cNvPr id="71" name="Title 4">
            <a:extLst>
              <a:ext uri="{FF2B5EF4-FFF2-40B4-BE49-F238E27FC236}">
                <a16:creationId xmlns:a16="http://schemas.microsoft.com/office/drawing/2014/main" id="{0CEBBD0F-1B4D-4A9A-B861-77CE629244B3}"/>
              </a:ext>
            </a:extLst>
          </p:cNvPr>
          <p:cNvSpPr>
            <a:spLocks noGrp="1"/>
          </p:cNvSpPr>
          <p:nvPr>
            <p:ph type="ctrTitle"/>
          </p:nvPr>
        </p:nvSpPr>
        <p:spPr>
          <a:xfrm>
            <a:off x="463532" y="164806"/>
            <a:ext cx="8223268" cy="553998"/>
          </a:xfrm>
        </p:spPr>
        <p:txBody>
          <a:bodyPr wrap="square" anchor="b">
            <a:normAutofit/>
          </a:bodyPr>
          <a:lstStyle/>
          <a:p>
            <a:r>
              <a:rPr lang="en-US" dirty="0"/>
              <a:t>Conflict resolution</a:t>
            </a:r>
          </a:p>
        </p:txBody>
      </p:sp>
      <p:sp>
        <p:nvSpPr>
          <p:cNvPr id="73" name="Text Placeholder 5">
            <a:extLst>
              <a:ext uri="{FF2B5EF4-FFF2-40B4-BE49-F238E27FC236}">
                <a16:creationId xmlns:a16="http://schemas.microsoft.com/office/drawing/2014/main" id="{DFEF0160-F7C0-4EBE-B0E0-49D425A2C77B}"/>
              </a:ext>
            </a:extLst>
          </p:cNvPr>
          <p:cNvSpPr>
            <a:spLocks noGrp="1"/>
          </p:cNvSpPr>
          <p:nvPr>
            <p:ph type="body" sz="quarter" idx="32"/>
          </p:nvPr>
        </p:nvSpPr>
        <p:spPr>
          <a:xfrm>
            <a:off x="463550" y="748244"/>
            <a:ext cx="8216900" cy="369888"/>
          </a:xfrm>
        </p:spPr>
        <p:txBody>
          <a:bodyPr anchor="ctr">
            <a:normAutofit/>
          </a:bodyPr>
          <a:lstStyle/>
          <a:p>
            <a:pPr>
              <a:spcAft>
                <a:spcPts val="600"/>
              </a:spcAft>
            </a:pPr>
            <a:r>
              <a:rPr lang="en-US" dirty="0"/>
              <a:t>Step 5: Commit the change back to the repository (contd.,)</a:t>
            </a:r>
          </a:p>
        </p:txBody>
      </p:sp>
    </p:spTree>
    <p:extLst>
      <p:ext uri="{BB962C8B-B14F-4D97-AF65-F5344CB8AC3E}">
        <p14:creationId xmlns:p14="http://schemas.microsoft.com/office/powerpoint/2010/main" val="390275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172ED4-14CB-483C-8CA4-88ADE791E408}"/>
              </a:ext>
            </a:extLst>
          </p:cNvPr>
          <p:cNvSpPr>
            <a:spLocks noGrp="1"/>
          </p:cNvSpPr>
          <p:nvPr>
            <p:ph type="body" sz="quarter" idx="31"/>
          </p:nvPr>
        </p:nvSpPr>
        <p:spPr>
          <a:xfrm>
            <a:off x="463532" y="1200150"/>
            <a:ext cx="3282121" cy="3581398"/>
          </a:xfrm>
        </p:spPr>
        <p:txBody>
          <a:bodyPr/>
          <a:lstStyle/>
          <a:p>
            <a:r>
              <a:rPr lang="en-US" dirty="0"/>
              <a:t>There are two core components of SVN; they are as follows:</a:t>
            </a:r>
          </a:p>
          <a:p>
            <a:endParaRPr lang="en-US" dirty="0"/>
          </a:p>
          <a:p>
            <a:pPr marL="657225" lvl="1" indent="-457200">
              <a:buFont typeface="+mj-lt"/>
              <a:buAutoNum type="arabicPeriod"/>
            </a:pPr>
            <a:r>
              <a:rPr lang="en-US" dirty="0"/>
              <a:t>SVN server</a:t>
            </a:r>
          </a:p>
          <a:p>
            <a:pPr marL="657225" lvl="1" indent="-457200">
              <a:buFont typeface="+mj-lt"/>
              <a:buAutoNum type="arabicPeriod"/>
            </a:pPr>
            <a:r>
              <a:rPr lang="en-US" dirty="0"/>
              <a:t>SVN client</a:t>
            </a:r>
            <a:endParaRPr lang="en-IN" dirty="0"/>
          </a:p>
        </p:txBody>
      </p:sp>
      <p:sp>
        <p:nvSpPr>
          <p:cNvPr id="3" name="Title 2">
            <a:extLst>
              <a:ext uri="{FF2B5EF4-FFF2-40B4-BE49-F238E27FC236}">
                <a16:creationId xmlns:a16="http://schemas.microsoft.com/office/drawing/2014/main" id="{22E5D5A7-E968-4DDE-AF28-4EB2589C343A}"/>
              </a:ext>
            </a:extLst>
          </p:cNvPr>
          <p:cNvSpPr>
            <a:spLocks noGrp="1"/>
          </p:cNvSpPr>
          <p:nvPr>
            <p:ph type="ctrTitle"/>
          </p:nvPr>
        </p:nvSpPr>
        <p:spPr/>
        <p:txBody>
          <a:bodyPr/>
          <a:lstStyle/>
          <a:p>
            <a:r>
              <a:rPr lang="en-IN" dirty="0"/>
              <a:t>Components of SVN</a:t>
            </a:r>
          </a:p>
        </p:txBody>
      </p:sp>
      <p:sp>
        <p:nvSpPr>
          <p:cNvPr id="4" name="Text Placeholder 3">
            <a:extLst>
              <a:ext uri="{FF2B5EF4-FFF2-40B4-BE49-F238E27FC236}">
                <a16:creationId xmlns:a16="http://schemas.microsoft.com/office/drawing/2014/main" id="{BC734E30-5C48-4FD3-B402-3407E0303F40}"/>
              </a:ext>
            </a:extLst>
          </p:cNvPr>
          <p:cNvSpPr>
            <a:spLocks noGrp="1"/>
          </p:cNvSpPr>
          <p:nvPr>
            <p:ph type="body" sz="quarter" idx="32"/>
          </p:nvPr>
        </p:nvSpPr>
        <p:spPr/>
        <p:txBody>
          <a:bodyPr/>
          <a:lstStyle/>
          <a:p>
            <a:endParaRPr lang="en-IN"/>
          </a:p>
        </p:txBody>
      </p:sp>
      <p:sp>
        <p:nvSpPr>
          <p:cNvPr id="5" name="Slide Number Placeholder 4">
            <a:extLst>
              <a:ext uri="{FF2B5EF4-FFF2-40B4-BE49-F238E27FC236}">
                <a16:creationId xmlns:a16="http://schemas.microsoft.com/office/drawing/2014/main" id="{4B8E481D-2016-4C7F-871D-0C9B447A0AB5}"/>
              </a:ext>
            </a:extLst>
          </p:cNvPr>
          <p:cNvSpPr>
            <a:spLocks noGrp="1"/>
          </p:cNvSpPr>
          <p:nvPr>
            <p:ph type="sldNum" sz="quarter" idx="4"/>
          </p:nvPr>
        </p:nvSpPr>
        <p:spPr/>
        <p:txBody>
          <a:bodyPr/>
          <a:lstStyle/>
          <a:p>
            <a:fld id="{88E9595B-89F2-440D-944F-661EDFFFA9F2}" type="slidenum">
              <a:rPr lang="en-US" smtClean="0"/>
              <a:pPr/>
              <a:t>6</a:t>
            </a:fld>
            <a:endParaRPr lang="en-US" dirty="0"/>
          </a:p>
        </p:txBody>
      </p:sp>
      <p:pic>
        <p:nvPicPr>
          <p:cNvPr id="1026" name="Picture 2" descr="what is SVN">
            <a:extLst>
              <a:ext uri="{FF2B5EF4-FFF2-40B4-BE49-F238E27FC236}">
                <a16:creationId xmlns:a16="http://schemas.microsoft.com/office/drawing/2014/main" id="{AE233B5B-A0B6-44D1-9322-E352C3B66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007" y="190500"/>
            <a:ext cx="571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6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0" y="4892675"/>
            <a:ext cx="195263" cy="207963"/>
          </a:xfrm>
          <a:prstGeom prst="ellipse">
            <a:avLst/>
          </a:prstGeom>
        </p:spPr>
        <p:txBody>
          <a:bodyPr/>
          <a:lstStyle/>
          <a:p>
            <a:fld id="{88E9595B-89F2-440D-944F-661EDFFFA9F2}" type="slidenum">
              <a:rPr lang="en-US" smtClean="0"/>
              <a:pPr/>
              <a:t>60</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510" y="2316061"/>
            <a:ext cx="1549759" cy="39983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2787" y="1655262"/>
            <a:ext cx="5642369" cy="1511349"/>
          </a:xfrm>
          <a:prstGeom prst="rect">
            <a:avLst/>
          </a:prstGeom>
        </p:spPr>
      </p:pic>
    </p:spTree>
    <p:extLst>
      <p:ext uri="{BB962C8B-B14F-4D97-AF65-F5344CB8AC3E}">
        <p14:creationId xmlns:p14="http://schemas.microsoft.com/office/powerpoint/2010/main" val="112238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8E9595B-89F2-440D-944F-661EDFFFA9F2}" type="slidenum">
              <a:rPr lang="en-US" smtClean="0"/>
              <a:pPr/>
              <a:t>61</a:t>
            </a:fld>
            <a:endParaRPr lang="en-US" dirty="0"/>
          </a:p>
        </p:txBody>
      </p:sp>
    </p:spTree>
    <p:custDataLst>
      <p:tags r:id="rId1"/>
    </p:custDataLst>
    <p:extLst>
      <p:ext uri="{BB962C8B-B14F-4D97-AF65-F5344CB8AC3E}">
        <p14:creationId xmlns:p14="http://schemas.microsoft.com/office/powerpoint/2010/main" val="178561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D703D93E-0026-4244-8F18-036F460DB658}"/>
              </a:ext>
            </a:extLst>
          </p:cNvPr>
          <p:cNvSpPr>
            <a:spLocks noGrp="1" noChangeArrowheads="1"/>
          </p:cNvSpPr>
          <p:nvPr>
            <p:ph type="body" sz="quarter" idx="31"/>
          </p:nvPr>
        </p:nvSpPr>
        <p:spPr/>
        <p:txBody>
          <a:bodyPr>
            <a:normAutofit/>
          </a:bodyPr>
          <a:lstStyle/>
          <a:p>
            <a:r>
              <a:rPr lang="en-IN" dirty="0"/>
              <a:t>Shell integration</a:t>
            </a:r>
          </a:p>
          <a:p>
            <a:r>
              <a:rPr lang="en-IN" dirty="0"/>
              <a:t>Icon overlays</a:t>
            </a:r>
          </a:p>
          <a:p>
            <a:r>
              <a:rPr lang="en-IN" dirty="0"/>
              <a:t>Graphical User Interface</a:t>
            </a:r>
          </a:p>
          <a:p>
            <a:r>
              <a:rPr lang="en-US" dirty="0"/>
              <a:t>Easy access to Subversion commands</a:t>
            </a:r>
          </a:p>
          <a:p>
            <a:endParaRPr lang="en-US" dirty="0"/>
          </a:p>
        </p:txBody>
      </p:sp>
      <p:sp>
        <p:nvSpPr>
          <p:cNvPr id="3074" name="Rectangle 2">
            <a:extLst>
              <a:ext uri="{FF2B5EF4-FFF2-40B4-BE49-F238E27FC236}">
                <a16:creationId xmlns:a16="http://schemas.microsoft.com/office/drawing/2014/main" id="{5B6C591C-44BF-40C7-832C-470D88D9D45A}"/>
              </a:ext>
            </a:extLst>
          </p:cNvPr>
          <p:cNvSpPr>
            <a:spLocks noGrp="1" noChangeArrowheads="1"/>
          </p:cNvSpPr>
          <p:nvPr>
            <p:ph type="ctrTitle"/>
          </p:nvPr>
        </p:nvSpPr>
        <p:spPr/>
        <p:txBody>
          <a:bodyPr/>
          <a:lstStyle/>
          <a:p>
            <a:r>
              <a:rPr lang="en-IN" dirty="0"/>
              <a:t>Features of TortoiseSVN</a:t>
            </a:r>
          </a:p>
        </p:txBody>
      </p:sp>
      <p:sp>
        <p:nvSpPr>
          <p:cNvPr id="2" name="Text Placeholder 1">
            <a:extLst>
              <a:ext uri="{FF2B5EF4-FFF2-40B4-BE49-F238E27FC236}">
                <a16:creationId xmlns:a16="http://schemas.microsoft.com/office/drawing/2014/main" id="{0E23FD2C-ABC9-484B-BBBD-1F167B269906}"/>
              </a:ext>
            </a:extLst>
          </p:cNvPr>
          <p:cNvSpPr>
            <a:spLocks noGrp="1"/>
          </p:cNvSpPr>
          <p:nvPr>
            <p:ph type="body" sz="quarter" idx="32"/>
          </p:nvPr>
        </p:nvSpPr>
        <p:spPr/>
        <p:txBody>
          <a:bodyPr/>
          <a:lstStyle/>
          <a:p>
            <a:endParaRPr lang="en-US" dirty="0"/>
          </a:p>
        </p:txBody>
      </p:sp>
      <p:sp>
        <p:nvSpPr>
          <p:cNvPr id="6" name="Slide Number Placeholder 5">
            <a:extLst>
              <a:ext uri="{FF2B5EF4-FFF2-40B4-BE49-F238E27FC236}">
                <a16:creationId xmlns:a16="http://schemas.microsoft.com/office/drawing/2014/main" id="{BC0B49B1-7064-4B02-AFF2-C47F4F990CC0}"/>
              </a:ext>
            </a:extLst>
          </p:cNvPr>
          <p:cNvSpPr>
            <a:spLocks noGrp="1"/>
          </p:cNvSpPr>
          <p:nvPr>
            <p:ph type="sldNum" sz="quarter" idx="4"/>
          </p:nvPr>
        </p:nvSpPr>
        <p:spPr/>
        <p:txBody>
          <a:bodyPr/>
          <a:lstStyle/>
          <a:p>
            <a:fld id="{88E9595B-89F2-440D-944F-661EDFFFA9F2}" type="slidenum">
              <a:rPr lang="en-US" smtClean="0"/>
              <a:pPr/>
              <a:t>7</a:t>
            </a:fld>
            <a:endParaRPr lang="en-US" dirty="0"/>
          </a:p>
        </p:txBody>
      </p:sp>
    </p:spTree>
    <p:extLst>
      <p:ext uri="{BB962C8B-B14F-4D97-AF65-F5344CB8AC3E}">
        <p14:creationId xmlns:p14="http://schemas.microsoft.com/office/powerpoint/2010/main" val="418182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D703D93E-0026-4244-8F18-036F460DB658}"/>
              </a:ext>
            </a:extLst>
          </p:cNvPr>
          <p:cNvSpPr>
            <a:spLocks noGrp="1" noChangeArrowheads="1"/>
          </p:cNvSpPr>
          <p:nvPr>
            <p:ph type="body" sz="quarter" idx="31"/>
          </p:nvPr>
        </p:nvSpPr>
        <p:spPr/>
        <p:txBody>
          <a:bodyPr>
            <a:normAutofit/>
          </a:bodyPr>
          <a:lstStyle/>
          <a:p>
            <a:r>
              <a:rPr lang="en-IN" dirty="0"/>
              <a:t>Directory versioning</a:t>
            </a:r>
          </a:p>
          <a:p>
            <a:r>
              <a:rPr lang="en-IN" dirty="0"/>
              <a:t>Atomic commits </a:t>
            </a:r>
          </a:p>
          <a:p>
            <a:r>
              <a:rPr lang="en-IN" dirty="0"/>
              <a:t>Versioned metadata</a:t>
            </a:r>
          </a:p>
          <a:p>
            <a:r>
              <a:rPr lang="en-IN" dirty="0"/>
              <a:t>Choice of network layers</a:t>
            </a:r>
          </a:p>
          <a:p>
            <a:r>
              <a:rPr lang="en-IN" dirty="0"/>
              <a:t>Consistent data handling</a:t>
            </a:r>
          </a:p>
          <a:p>
            <a:r>
              <a:rPr lang="en-IN" dirty="0"/>
              <a:t>Efficient branching and tagging</a:t>
            </a:r>
            <a:endParaRPr lang="en-US" altLang="en-US" sz="1600" dirty="0"/>
          </a:p>
        </p:txBody>
      </p:sp>
      <p:sp>
        <p:nvSpPr>
          <p:cNvPr id="3074" name="Rectangle 2">
            <a:extLst>
              <a:ext uri="{FF2B5EF4-FFF2-40B4-BE49-F238E27FC236}">
                <a16:creationId xmlns:a16="http://schemas.microsoft.com/office/drawing/2014/main" id="{5B6C591C-44BF-40C7-832C-470D88D9D45A}"/>
              </a:ext>
            </a:extLst>
          </p:cNvPr>
          <p:cNvSpPr>
            <a:spLocks noGrp="1" noChangeArrowheads="1"/>
          </p:cNvSpPr>
          <p:nvPr>
            <p:ph type="ctrTitle"/>
          </p:nvPr>
        </p:nvSpPr>
        <p:spPr>
          <a:xfrm>
            <a:off x="463532" y="164806"/>
            <a:ext cx="8223268" cy="553998"/>
          </a:xfrm>
        </p:spPr>
        <p:txBody>
          <a:bodyPr/>
          <a:lstStyle/>
          <a:p>
            <a:r>
              <a:rPr lang="en-IN" dirty="0"/>
              <a:t>Features of Subversion</a:t>
            </a:r>
          </a:p>
        </p:txBody>
      </p:sp>
      <p:sp>
        <p:nvSpPr>
          <p:cNvPr id="2" name="Text Placeholder 1">
            <a:extLst>
              <a:ext uri="{FF2B5EF4-FFF2-40B4-BE49-F238E27FC236}">
                <a16:creationId xmlns:a16="http://schemas.microsoft.com/office/drawing/2014/main" id="{0E23FD2C-ABC9-484B-BBBD-1F167B269906}"/>
              </a:ext>
            </a:extLst>
          </p:cNvPr>
          <p:cNvSpPr>
            <a:spLocks noGrp="1"/>
          </p:cNvSpPr>
          <p:nvPr>
            <p:ph type="body" sz="quarter" idx="32"/>
          </p:nvPr>
        </p:nvSpPr>
        <p:spPr/>
        <p:txBody>
          <a:bodyPr/>
          <a:lstStyle/>
          <a:p>
            <a:endParaRPr lang="en-US" dirty="0"/>
          </a:p>
        </p:txBody>
      </p:sp>
      <p:sp>
        <p:nvSpPr>
          <p:cNvPr id="6" name="Slide Number Placeholder 5">
            <a:extLst>
              <a:ext uri="{FF2B5EF4-FFF2-40B4-BE49-F238E27FC236}">
                <a16:creationId xmlns:a16="http://schemas.microsoft.com/office/drawing/2014/main" id="{BC0B49B1-7064-4B02-AFF2-C47F4F990CC0}"/>
              </a:ext>
            </a:extLst>
          </p:cNvPr>
          <p:cNvSpPr>
            <a:spLocks noGrp="1"/>
          </p:cNvSpPr>
          <p:nvPr>
            <p:ph type="sldNum" sz="quarter" idx="4"/>
          </p:nvPr>
        </p:nvSpPr>
        <p:spPr/>
        <p:txBody>
          <a:bodyPr/>
          <a:lstStyle/>
          <a:p>
            <a:fld id="{88E9595B-89F2-440D-944F-661EDFFFA9F2}" type="slidenum">
              <a:rPr lang="en-US" smtClean="0"/>
              <a:pPr/>
              <a:t>8</a:t>
            </a:fld>
            <a:endParaRPr lang="en-US" dirty="0"/>
          </a:p>
        </p:txBody>
      </p:sp>
    </p:spTree>
    <p:extLst>
      <p:ext uri="{BB962C8B-B14F-4D97-AF65-F5344CB8AC3E}">
        <p14:creationId xmlns:p14="http://schemas.microsoft.com/office/powerpoint/2010/main" val="14135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FAD196-2FDB-4A44-9C22-33E84B92ECC4}"/>
              </a:ext>
            </a:extLst>
          </p:cNvPr>
          <p:cNvSpPr>
            <a:spLocks noGrp="1"/>
          </p:cNvSpPr>
          <p:nvPr>
            <p:ph type="body" sz="quarter" idx="31"/>
          </p:nvPr>
        </p:nvSpPr>
        <p:spPr/>
        <p:txBody>
          <a:bodyPr/>
          <a:lstStyle/>
          <a:p>
            <a:r>
              <a:rPr lang="en-US" dirty="0"/>
              <a:t>Free Open-Source tool</a:t>
            </a:r>
          </a:p>
          <a:p>
            <a:r>
              <a:rPr lang="en-US" dirty="0"/>
              <a:t>Runs on Windows Vista or higher and is available in both 32-bit and 64-bit systems</a:t>
            </a:r>
          </a:p>
          <a:p>
            <a:r>
              <a:rPr lang="en-US" dirty="0"/>
              <a:t>How to Install:-</a:t>
            </a:r>
          </a:p>
          <a:p>
            <a:pPr lvl="1"/>
            <a:r>
              <a:rPr lang="en-US" dirty="0"/>
              <a:t>Download the installer file from “https://tortoisesvn.net/downloads.html”</a:t>
            </a:r>
          </a:p>
          <a:p>
            <a:pPr lvl="1"/>
            <a:r>
              <a:rPr lang="en-US" dirty="0"/>
              <a:t>Double click and install using the installer downloaded.</a:t>
            </a:r>
          </a:p>
          <a:p>
            <a:pPr lvl="1"/>
            <a:r>
              <a:rPr lang="en-US" dirty="0"/>
              <a:t>Reboot the system before using it</a:t>
            </a:r>
          </a:p>
          <a:p>
            <a:endParaRPr lang="en-IN" dirty="0"/>
          </a:p>
        </p:txBody>
      </p:sp>
      <p:sp>
        <p:nvSpPr>
          <p:cNvPr id="3" name="Title 2">
            <a:extLst>
              <a:ext uri="{FF2B5EF4-FFF2-40B4-BE49-F238E27FC236}">
                <a16:creationId xmlns:a16="http://schemas.microsoft.com/office/drawing/2014/main" id="{01EF6EA7-1C02-4F1A-B085-0A7DD9624C8E}"/>
              </a:ext>
            </a:extLst>
          </p:cNvPr>
          <p:cNvSpPr>
            <a:spLocks noGrp="1"/>
          </p:cNvSpPr>
          <p:nvPr>
            <p:ph type="ctrTitle"/>
          </p:nvPr>
        </p:nvSpPr>
        <p:spPr/>
        <p:txBody>
          <a:bodyPr/>
          <a:lstStyle/>
          <a:p>
            <a:r>
              <a:rPr lang="en-US" dirty="0"/>
              <a:t>Tortoise SVN Installation	</a:t>
            </a:r>
            <a:endParaRPr lang="en-IN" dirty="0"/>
          </a:p>
        </p:txBody>
      </p:sp>
      <p:sp>
        <p:nvSpPr>
          <p:cNvPr id="4" name="Text Placeholder 3">
            <a:extLst>
              <a:ext uri="{FF2B5EF4-FFF2-40B4-BE49-F238E27FC236}">
                <a16:creationId xmlns:a16="http://schemas.microsoft.com/office/drawing/2014/main" id="{0166DECE-D9F3-4C8F-BC73-C9A3C3C2ED80}"/>
              </a:ext>
            </a:extLst>
          </p:cNvPr>
          <p:cNvSpPr>
            <a:spLocks noGrp="1"/>
          </p:cNvSpPr>
          <p:nvPr>
            <p:ph type="body" sz="quarter" idx="32"/>
          </p:nvPr>
        </p:nvSpPr>
        <p:spPr/>
        <p:txBody>
          <a:bodyPr/>
          <a:lstStyle/>
          <a:p>
            <a:endParaRPr lang="en-IN" dirty="0"/>
          </a:p>
        </p:txBody>
      </p:sp>
      <p:sp>
        <p:nvSpPr>
          <p:cNvPr id="5" name="Slide Number Placeholder 4">
            <a:extLst>
              <a:ext uri="{FF2B5EF4-FFF2-40B4-BE49-F238E27FC236}">
                <a16:creationId xmlns:a16="http://schemas.microsoft.com/office/drawing/2014/main" id="{4B03E9A8-6254-4A4D-B26F-16A2B06266F5}"/>
              </a:ext>
            </a:extLst>
          </p:cNvPr>
          <p:cNvSpPr>
            <a:spLocks noGrp="1"/>
          </p:cNvSpPr>
          <p:nvPr>
            <p:ph type="sldNum" sz="quarter" idx="4"/>
          </p:nvPr>
        </p:nvSpPr>
        <p:spPr/>
        <p:txBody>
          <a:bodyPr/>
          <a:lstStyle/>
          <a:p>
            <a:fld id="{88E9595B-89F2-440D-944F-661EDFFFA9F2}" type="slidenum">
              <a:rPr lang="en-US" smtClean="0"/>
              <a:pPr/>
              <a:t>9</a:t>
            </a:fld>
            <a:endParaRPr lang="en-US" dirty="0"/>
          </a:p>
        </p:txBody>
      </p:sp>
    </p:spTree>
    <p:extLst>
      <p:ext uri="{BB962C8B-B14F-4D97-AF65-F5344CB8AC3E}">
        <p14:creationId xmlns:p14="http://schemas.microsoft.com/office/powerpoint/2010/main" val="39880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Custom 41">
      <a:dk1>
        <a:srgbClr val="6F7073"/>
      </a:dk1>
      <a:lt1>
        <a:srgbClr val="FFFFFF"/>
      </a:lt1>
      <a:dk2>
        <a:srgbClr val="28497B"/>
      </a:dk2>
      <a:lt2>
        <a:srgbClr val="EEECE1"/>
      </a:lt2>
      <a:accent1>
        <a:srgbClr val="28497B"/>
      </a:accent1>
      <a:accent2>
        <a:srgbClr val="00ACEC"/>
      </a:accent2>
      <a:accent3>
        <a:srgbClr val="70BF45"/>
      </a:accent3>
      <a:accent4>
        <a:srgbClr val="8C0D91"/>
      </a:accent4>
      <a:accent5>
        <a:srgbClr val="1CA8A6"/>
      </a:accent5>
      <a:accent6>
        <a:srgbClr val="F26E20"/>
      </a:accent6>
      <a:hlink>
        <a:srgbClr val="00ACEC"/>
      </a:hlink>
      <a:folHlink>
        <a:srgbClr val="00ACE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D841AE10-5DAB-4728-A59B-A64D38B1C0FD}" vid="{FC936AAD-8A7E-44EE-AC44-2E84564BA5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Sapiens PPT Template</Template>
  <TotalTime>0</TotalTime>
  <Words>2358</Words>
  <Application>Microsoft Office PowerPoint</Application>
  <PresentationFormat>On-screen Show (16:9)</PresentationFormat>
  <Paragraphs>319</Paragraphs>
  <Slides>61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Calibri Light</vt:lpstr>
      <vt:lpstr>Consolas</vt:lpstr>
      <vt:lpstr>Trebuchet MS</vt:lpstr>
      <vt:lpstr>Verdana</vt:lpstr>
      <vt:lpstr>1_Office Theme</vt:lpstr>
      <vt:lpstr>PowerPoint Presentation</vt:lpstr>
      <vt:lpstr>Agenda</vt:lpstr>
      <vt:lpstr>Version Control System</vt:lpstr>
      <vt:lpstr>Distributed Version Control System</vt:lpstr>
      <vt:lpstr>What is TortoiseSVN</vt:lpstr>
      <vt:lpstr>Components of SVN</vt:lpstr>
      <vt:lpstr>Features of TortoiseSVN</vt:lpstr>
      <vt:lpstr>Features of Subversion</vt:lpstr>
      <vt:lpstr>Tortoise SVN Installation </vt:lpstr>
      <vt:lpstr>How Subversion works </vt:lpstr>
      <vt:lpstr>How Subversion works (contd.,) </vt:lpstr>
      <vt:lpstr>How Subversion works (contd.,)  </vt:lpstr>
      <vt:lpstr>Importing a Project</vt:lpstr>
      <vt:lpstr>Tortoise GUI</vt:lpstr>
      <vt:lpstr>Tortoise Overview</vt:lpstr>
      <vt:lpstr>Icon Overlays</vt:lpstr>
      <vt:lpstr>Making Changes</vt:lpstr>
      <vt:lpstr>Repository Browser</vt:lpstr>
      <vt:lpstr>Viewing the Project History</vt:lpstr>
      <vt:lpstr>Undoing Changes</vt:lpstr>
      <vt:lpstr>Checking Out A Working Copy</vt:lpstr>
      <vt:lpstr>Checking Out A Working Copy</vt:lpstr>
      <vt:lpstr>Committing Changes To The Repository</vt:lpstr>
      <vt:lpstr>Committing Changes To The Repository</vt:lpstr>
      <vt:lpstr>Committing Changes To The Repository</vt:lpstr>
      <vt:lpstr>Conflicts</vt:lpstr>
      <vt:lpstr>A Conflict Scenario</vt:lpstr>
      <vt:lpstr>A Conflict Scenario (contd.,)</vt:lpstr>
      <vt:lpstr>SVN Warning message</vt:lpstr>
      <vt:lpstr>How to resolve Conflict</vt:lpstr>
      <vt:lpstr>How to resolve Conflict (contd.,)</vt:lpstr>
      <vt:lpstr>How to resolve Conflict (contd.,)</vt:lpstr>
      <vt:lpstr>How to resolve Conflict – Simulating Conflict</vt:lpstr>
      <vt:lpstr>Simulating the Conflict</vt:lpstr>
      <vt:lpstr>Simulating the Conflict (contd.,)</vt:lpstr>
      <vt:lpstr>Simulating the Conflict (contd.,)</vt:lpstr>
      <vt:lpstr>Simulating the Conflict (contd.,)</vt:lpstr>
      <vt:lpstr>Simulating the Conflict</vt:lpstr>
      <vt:lpstr>Simulating the Conflict (contd.,)</vt:lpstr>
      <vt:lpstr>Simulating the Conflict (contd.,)</vt:lpstr>
      <vt:lpstr>Simulating the Conflict (contd.,)</vt:lpstr>
      <vt:lpstr>Simulating the Conflict (contd.,)</vt:lpstr>
      <vt:lpstr>Simulating the Conflict (contd.,)</vt:lpstr>
      <vt:lpstr>Simulating the Conflict (contd.,)</vt:lpstr>
      <vt:lpstr>Simulating the Conflict (contd.,)</vt:lpstr>
      <vt:lpstr>Simulating the Conflict (contd.,)</vt:lpstr>
      <vt:lpstr>Conflict resolution</vt:lpstr>
      <vt:lpstr>Conflict resolution</vt:lpstr>
      <vt:lpstr>Conflict resolution</vt:lpstr>
      <vt:lpstr>Conflict resolution</vt:lpstr>
      <vt:lpstr>Conflict resolution</vt:lpstr>
      <vt:lpstr>Conflict resolution</vt:lpstr>
      <vt:lpstr>Conflict resolution</vt:lpstr>
      <vt:lpstr>Conflict resolution</vt:lpstr>
      <vt:lpstr>Conflict resolution</vt:lpstr>
      <vt:lpstr>Conflict resolution</vt:lpstr>
      <vt:lpstr>Conflict resolution</vt:lpstr>
      <vt:lpstr>Conflict resolution</vt:lpstr>
      <vt:lpstr>Conflict resolution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2018-12-19T07:53:58Z</cp:lastPrinted>
  <dcterms:created xsi:type="dcterms:W3CDTF">2020-07-25T05:24:33Z</dcterms:created>
  <dcterms:modified xsi:type="dcterms:W3CDTF">2021-11-01T09:54:49Z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386b39a-f873-4afb-95b7-159453b5f857_Enabled">
    <vt:lpwstr>true</vt:lpwstr>
  </property>
  <property fmtid="{D5CDD505-2E9C-101B-9397-08002B2CF9AE}" pid="3" name="MSIP_Label_9386b39a-f873-4afb-95b7-159453b5f857_SetDate">
    <vt:lpwstr>2021-07-05T16:35:14Z</vt:lpwstr>
  </property>
  <property fmtid="{D5CDD505-2E9C-101B-9397-08002B2CF9AE}" pid="4" name="MSIP_Label_9386b39a-f873-4afb-95b7-159453b5f857_Method">
    <vt:lpwstr>Standard</vt:lpwstr>
  </property>
  <property fmtid="{D5CDD505-2E9C-101B-9397-08002B2CF9AE}" pid="5" name="MSIP_Label_9386b39a-f873-4afb-95b7-159453b5f857_Name">
    <vt:lpwstr>General</vt:lpwstr>
  </property>
  <property fmtid="{D5CDD505-2E9C-101B-9397-08002B2CF9AE}" pid="6" name="MSIP_Label_9386b39a-f873-4afb-95b7-159453b5f857_SiteId">
    <vt:lpwstr>3d918542-68a9-4e89-ac7a-0f74754ddb24</vt:lpwstr>
  </property>
  <property fmtid="{D5CDD505-2E9C-101B-9397-08002B2CF9AE}" pid="7" name="MSIP_Label_9386b39a-f873-4afb-95b7-159453b5f857_ActionId">
    <vt:lpwstr>fdc1b395-f213-4b07-ab0b-c7735ef028ac</vt:lpwstr>
  </property>
  <property fmtid="{D5CDD505-2E9C-101B-9397-08002B2CF9AE}" pid="8" name="MSIP_Label_9386b39a-f873-4afb-95b7-159453b5f857_ContentBits">
    <vt:lpwstr>0</vt:lpwstr>
  </property>
</Properties>
</file>